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media/image19.jpg" ContentType="image/png"/>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media/image22.jpg" ContentType="image/png"/>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0" r:id="rId1"/>
  </p:sldMasterIdLst>
  <p:notesMasterIdLst>
    <p:notesMasterId r:id="rId21"/>
  </p:notesMasterIdLst>
  <p:handoutMasterIdLst>
    <p:handoutMasterId r:id="rId22"/>
  </p:handoutMasterIdLst>
  <p:sldIdLst>
    <p:sldId id="257" r:id="rId2"/>
    <p:sldId id="258" r:id="rId3"/>
    <p:sldId id="256" r:id="rId4"/>
    <p:sldId id="265" r:id="rId5"/>
    <p:sldId id="272" r:id="rId6"/>
    <p:sldId id="271" r:id="rId7"/>
    <p:sldId id="282" r:id="rId8"/>
    <p:sldId id="261" r:id="rId9"/>
    <p:sldId id="277" r:id="rId10"/>
    <p:sldId id="268" r:id="rId11"/>
    <p:sldId id="270" r:id="rId12"/>
    <p:sldId id="262" r:id="rId13"/>
    <p:sldId id="278" r:id="rId14"/>
    <p:sldId id="274" r:id="rId15"/>
    <p:sldId id="263" r:id="rId16"/>
    <p:sldId id="279" r:id="rId17"/>
    <p:sldId id="275" r:id="rId18"/>
    <p:sldId id="280" r:id="rId19"/>
    <p:sldId id="264" r:id="rId20"/>
  </p:sldIdLst>
  <p:sldSz cx="12192000" cy="6858000"/>
  <p:notesSz cx="6858000" cy="9144000"/>
  <p:embeddedFontLst>
    <p:embeddedFont>
      <p:font typeface="等线" panose="02010600030101010101" pitchFamily="2" charset="-122"/>
      <p:regular r:id="rId23"/>
      <p:bold r:id="rId24"/>
    </p:embeddedFont>
    <p:embeddedFont>
      <p:font typeface="仓耳玄三M W05" panose="020B0604020202020204" charset="-122"/>
      <p:regular r:id="rId25"/>
    </p:embeddedFont>
    <p:embeddedFont>
      <p:font typeface="仓耳青禾体-谷力 W04" panose="020B0604020202020204" charset="-122"/>
      <p:regular r:id="rId26"/>
    </p:embeddedFont>
    <p:embeddedFont>
      <p:font typeface="思源黑体 CN Heavy" panose="020B0604020202020204" charset="-128"/>
      <p:bold r:id="rId27"/>
    </p:embeddedFont>
    <p:embeddedFont>
      <p:font typeface="Calibri" panose="020F0502020204030204" pitchFamily="34" charset="0"/>
      <p:regular r:id="rId28"/>
      <p:bold r:id="rId29"/>
      <p:italic r:id="rId30"/>
      <p:boldItalic r:id="rId31"/>
    </p:embeddedFont>
    <p:embeddedFont>
      <p:font typeface="Franklin Gothic Demi" panose="020B0703020102020204" pitchFamily="34" charset="0"/>
      <p:regular r:id="rId32"/>
      <p:italic r:id="rId33"/>
    </p:embeddedFont>
    <p:embeddedFont>
      <p:font typeface="Poppins" panose="00000500000000000000" pitchFamily="2" charset="0"/>
      <p:regular r:id="rId34"/>
      <p:bold r:id="rId35"/>
      <p:italic r:id="rId36"/>
      <p:boldItalic r:id="rId37"/>
    </p:embeddedFont>
  </p:embeddedFontLst>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AD4"/>
    <a:srgbClr val="93242A"/>
    <a:srgbClr val="D686A1"/>
    <a:srgbClr val="E6E6E6"/>
    <a:srgbClr val="CDBF97"/>
    <a:srgbClr val="8D7545"/>
    <a:srgbClr val="ECE8E5"/>
    <a:srgbClr val="E4CBCB"/>
    <a:srgbClr val="A88755"/>
    <a:srgbClr val="1F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91" d="100"/>
          <a:sy n="91" d="100"/>
        </p:scale>
        <p:origin x="202" y="53"/>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58" d="100"/>
          <a:sy n="58" d="100"/>
        </p:scale>
        <p:origin x="246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0A12B2-AD65-4D31-93F4-2CEB760247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EE02D94-AF48-4110-8F2D-F1EA1150F7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A3BFB3-94A3-41B1-85CA-F125AC1C2677}" type="datetimeFigureOut">
              <a:rPr lang="en-US" smtClean="0"/>
              <a:t>12/17/2023</a:t>
            </a:fld>
            <a:endParaRPr lang="en-US"/>
          </a:p>
        </p:txBody>
      </p:sp>
      <p:sp>
        <p:nvSpPr>
          <p:cNvPr id="4" name="Footer Placeholder 3">
            <a:extLst>
              <a:ext uri="{FF2B5EF4-FFF2-40B4-BE49-F238E27FC236}">
                <a16:creationId xmlns:a16="http://schemas.microsoft.com/office/drawing/2014/main" id="{FF0EE239-C1BD-4E6A-9CF5-71B1C8CB00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8214FF-0EC8-4EFD-A471-D81CE5A741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0E8A73-65BD-4615-8D10-C72A12100F87}" type="slidenum">
              <a:rPr lang="en-US" smtClean="0"/>
              <a:t>‹#›</a:t>
            </a:fld>
            <a:endParaRPr lang="en-US"/>
          </a:p>
        </p:txBody>
      </p:sp>
    </p:spTree>
    <p:extLst>
      <p:ext uri="{BB962C8B-B14F-4D97-AF65-F5344CB8AC3E}">
        <p14:creationId xmlns:p14="http://schemas.microsoft.com/office/powerpoint/2010/main" val="648353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t>2023/12/17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t>‹#›</a:t>
            </a:fld>
            <a:endParaRPr lang="zh-CN" altLang="en-US"/>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25B7687-0845-47DE-BEB1-2200217899EC}"/>
              </a:ext>
            </a:extLst>
          </p:cNvPr>
          <p:cNvGrpSpPr/>
          <p:nvPr userDrawn="1"/>
        </p:nvGrpSpPr>
        <p:grpSpPr>
          <a:xfrm>
            <a:off x="12743859" y="6196502"/>
            <a:ext cx="821659" cy="661498"/>
            <a:chOff x="795648" y="981328"/>
            <a:chExt cx="2864004" cy="2305745"/>
          </a:xfrm>
          <a:solidFill>
            <a:schemeClr val="tx1"/>
          </a:solidFill>
        </p:grpSpPr>
        <p:sp>
          <p:nvSpPr>
            <p:cNvPr id="3" name="TextBox 2">
              <a:extLst>
                <a:ext uri="{FF2B5EF4-FFF2-40B4-BE49-F238E27FC236}">
                  <a16:creationId xmlns:a16="http://schemas.microsoft.com/office/drawing/2014/main" id="{C4CE7E56-06E5-4EF8-B6A2-D81E87ABE138}"/>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4" name="Group 3">
              <a:extLst>
                <a:ext uri="{FF2B5EF4-FFF2-40B4-BE49-F238E27FC236}">
                  <a16:creationId xmlns:a16="http://schemas.microsoft.com/office/drawing/2014/main" id="{7F77DE78-E26B-4797-91A1-E7C95B343849}"/>
                </a:ext>
              </a:extLst>
            </p:cNvPr>
            <p:cNvGrpSpPr/>
            <p:nvPr/>
          </p:nvGrpSpPr>
          <p:grpSpPr>
            <a:xfrm>
              <a:off x="2252320" y="2509426"/>
              <a:ext cx="447551" cy="777647"/>
              <a:chOff x="-2833130" y="2276125"/>
              <a:chExt cx="565557" cy="982689"/>
            </a:xfrm>
            <a:grpFill/>
          </p:grpSpPr>
          <p:sp>
            <p:nvSpPr>
              <p:cNvPr id="9" name="Freeform 63">
                <a:extLst>
                  <a:ext uri="{FF2B5EF4-FFF2-40B4-BE49-F238E27FC236}">
                    <a16:creationId xmlns:a16="http://schemas.microsoft.com/office/drawing/2014/main" id="{70795B89-A811-4EAE-9030-3F8D56565C7D}"/>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10" name="Freeform 64">
                <a:extLst>
                  <a:ext uri="{FF2B5EF4-FFF2-40B4-BE49-F238E27FC236}">
                    <a16:creationId xmlns:a16="http://schemas.microsoft.com/office/drawing/2014/main" id="{A73CD3D6-93B3-4124-A8B2-9C57441B64F5}"/>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11" name="Freeform 65">
                <a:extLst>
                  <a:ext uri="{FF2B5EF4-FFF2-40B4-BE49-F238E27FC236}">
                    <a16:creationId xmlns:a16="http://schemas.microsoft.com/office/drawing/2014/main" id="{152C55DF-D881-4A0B-98A9-74EEE2CCDF19}"/>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12" name="Freeform 66">
                <a:extLst>
                  <a:ext uri="{FF2B5EF4-FFF2-40B4-BE49-F238E27FC236}">
                    <a16:creationId xmlns:a16="http://schemas.microsoft.com/office/drawing/2014/main" id="{B88F59EC-A72D-42BC-BD43-11F6DD01615B}"/>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13" name="Freeform 67">
                <a:extLst>
                  <a:ext uri="{FF2B5EF4-FFF2-40B4-BE49-F238E27FC236}">
                    <a16:creationId xmlns:a16="http://schemas.microsoft.com/office/drawing/2014/main" id="{A5305A2B-BEE3-4766-AE7A-183AFC1C3DF5}"/>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5" name="TextBox 4">
              <a:extLst>
                <a:ext uri="{FF2B5EF4-FFF2-40B4-BE49-F238E27FC236}">
                  <a16:creationId xmlns:a16="http://schemas.microsoft.com/office/drawing/2014/main" id="{CDFF165B-C3FA-41BF-94E8-7CD51EB8B9FD}"/>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6" name="TextBox 5">
              <a:extLst>
                <a:ext uri="{FF2B5EF4-FFF2-40B4-BE49-F238E27FC236}">
                  <a16:creationId xmlns:a16="http://schemas.microsoft.com/office/drawing/2014/main" id="{6F63CBD4-0397-41EF-B299-7E0B33E81DEA}"/>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7" name="TextBox 6">
              <a:extLst>
                <a:ext uri="{FF2B5EF4-FFF2-40B4-BE49-F238E27FC236}">
                  <a16:creationId xmlns:a16="http://schemas.microsoft.com/office/drawing/2014/main" id="{7793E92F-6B2C-4DEE-A604-870868289D55}"/>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8" name="TextBox 7">
              <a:extLst>
                <a:ext uri="{FF2B5EF4-FFF2-40B4-BE49-F238E27FC236}">
                  <a16:creationId xmlns:a16="http://schemas.microsoft.com/office/drawing/2014/main" id="{C55652D6-F568-434D-804E-F25472F2A57E}"/>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Tree>
    <p:extLst>
      <p:ext uri="{BB962C8B-B14F-4D97-AF65-F5344CB8AC3E}">
        <p14:creationId xmlns:p14="http://schemas.microsoft.com/office/powerpoint/2010/main" val="22467525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9Slide.vn - 2019">
            <a:extLst>
              <a:ext uri="{FF2B5EF4-FFF2-40B4-BE49-F238E27FC236}">
                <a16:creationId xmlns:a16="http://schemas.microsoft.com/office/drawing/2014/main" id="{C1A85AFF-D0EB-410A-9D8D-7B68A93D9FFF}"/>
              </a:ext>
            </a:extLst>
          </p:cNvPr>
          <p:cNvSpPr txBox="1"/>
          <p:nvPr userDrawn="1"/>
        </p:nvSpPr>
        <p:spPr>
          <a:xfrm>
            <a:off x="0" y="-2734965"/>
            <a:ext cx="12192000" cy="461665"/>
          </a:xfrm>
          <a:prstGeom prst="rect">
            <a:avLst/>
          </a:prstGeom>
          <a:noFill/>
        </p:spPr>
        <p:txBody>
          <a:bodyPr vert="horz" rtlCol="0">
            <a:spAutoFit/>
          </a:bodyPr>
          <a:lstStyle/>
          <a:p>
            <a:pPr algn="ctr"/>
            <a:r>
              <a:rPr lang="en-US" sz="2400">
                <a:solidFill>
                  <a:srgbClr val="CFCFCF"/>
                </a:solidFill>
              </a:rPr>
              <a:t>www.9slide.vn</a:t>
            </a:r>
          </a:p>
        </p:txBody>
      </p:sp>
      <p:grpSp>
        <p:nvGrpSpPr>
          <p:cNvPr id="4" name="Group 3">
            <a:extLst>
              <a:ext uri="{FF2B5EF4-FFF2-40B4-BE49-F238E27FC236}">
                <a16:creationId xmlns:a16="http://schemas.microsoft.com/office/drawing/2014/main" id="{DD964AD7-9244-4B9C-BC7B-2717827E76FD}"/>
              </a:ext>
            </a:extLst>
          </p:cNvPr>
          <p:cNvGrpSpPr/>
          <p:nvPr userDrawn="1"/>
        </p:nvGrpSpPr>
        <p:grpSpPr>
          <a:xfrm>
            <a:off x="12743859" y="6196502"/>
            <a:ext cx="821659" cy="661498"/>
            <a:chOff x="795648" y="981328"/>
            <a:chExt cx="2864004" cy="2305745"/>
          </a:xfrm>
          <a:solidFill>
            <a:schemeClr val="tx1"/>
          </a:solidFill>
        </p:grpSpPr>
        <p:sp>
          <p:nvSpPr>
            <p:cNvPr id="5" name="TextBox 4">
              <a:extLst>
                <a:ext uri="{FF2B5EF4-FFF2-40B4-BE49-F238E27FC236}">
                  <a16:creationId xmlns:a16="http://schemas.microsoft.com/office/drawing/2014/main" id="{DE4F0C0F-F82F-42FB-8C10-FDCAAA14FFF2}"/>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6" name="Group 5">
              <a:extLst>
                <a:ext uri="{FF2B5EF4-FFF2-40B4-BE49-F238E27FC236}">
                  <a16:creationId xmlns:a16="http://schemas.microsoft.com/office/drawing/2014/main" id="{BEA73485-4C29-4B73-8201-A02A9C08B404}"/>
                </a:ext>
              </a:extLst>
            </p:cNvPr>
            <p:cNvGrpSpPr/>
            <p:nvPr/>
          </p:nvGrpSpPr>
          <p:grpSpPr>
            <a:xfrm>
              <a:off x="2252320" y="2509426"/>
              <a:ext cx="447551" cy="777647"/>
              <a:chOff x="-2833130" y="2276125"/>
              <a:chExt cx="565557" cy="982689"/>
            </a:xfrm>
            <a:grpFill/>
          </p:grpSpPr>
          <p:sp>
            <p:nvSpPr>
              <p:cNvPr id="11" name="Freeform 63">
                <a:extLst>
                  <a:ext uri="{FF2B5EF4-FFF2-40B4-BE49-F238E27FC236}">
                    <a16:creationId xmlns:a16="http://schemas.microsoft.com/office/drawing/2014/main" id="{872FA19E-3E92-4881-B359-C845427D6580}"/>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12" name="Freeform 64">
                <a:extLst>
                  <a:ext uri="{FF2B5EF4-FFF2-40B4-BE49-F238E27FC236}">
                    <a16:creationId xmlns:a16="http://schemas.microsoft.com/office/drawing/2014/main" id="{5A308E90-E1D1-4753-8D6C-A591FDA1F894}"/>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13" name="Freeform 65">
                <a:extLst>
                  <a:ext uri="{FF2B5EF4-FFF2-40B4-BE49-F238E27FC236}">
                    <a16:creationId xmlns:a16="http://schemas.microsoft.com/office/drawing/2014/main" id="{B18E035C-3811-4D6A-83D8-E16BD2C8817E}"/>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14" name="Freeform 66">
                <a:extLst>
                  <a:ext uri="{FF2B5EF4-FFF2-40B4-BE49-F238E27FC236}">
                    <a16:creationId xmlns:a16="http://schemas.microsoft.com/office/drawing/2014/main" id="{2DA006D8-3D2C-4F09-A7D7-1766737466BA}"/>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15" name="Freeform 67">
                <a:extLst>
                  <a:ext uri="{FF2B5EF4-FFF2-40B4-BE49-F238E27FC236}">
                    <a16:creationId xmlns:a16="http://schemas.microsoft.com/office/drawing/2014/main" id="{6AAA253D-39B6-4F87-A1F2-CE3263AD7224}"/>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7" name="TextBox 6">
              <a:extLst>
                <a:ext uri="{FF2B5EF4-FFF2-40B4-BE49-F238E27FC236}">
                  <a16:creationId xmlns:a16="http://schemas.microsoft.com/office/drawing/2014/main" id="{261A73FA-E5DD-4257-8EA3-DA04D0935408}"/>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8" name="TextBox 7">
              <a:extLst>
                <a:ext uri="{FF2B5EF4-FFF2-40B4-BE49-F238E27FC236}">
                  <a16:creationId xmlns:a16="http://schemas.microsoft.com/office/drawing/2014/main" id="{0A9D9043-7FF8-4685-B8DF-FBB754AEF4F0}"/>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9" name="TextBox 8">
              <a:extLst>
                <a:ext uri="{FF2B5EF4-FFF2-40B4-BE49-F238E27FC236}">
                  <a16:creationId xmlns:a16="http://schemas.microsoft.com/office/drawing/2014/main" id="{5641897F-CD30-4EA5-B3C2-9EEBF7D9A995}"/>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0" name="TextBox 9">
              <a:extLst>
                <a:ext uri="{FF2B5EF4-FFF2-40B4-BE49-F238E27FC236}">
                  <a16:creationId xmlns:a16="http://schemas.microsoft.com/office/drawing/2014/main" id="{DAA8B32F-8297-482F-A0F6-47626141A97E}"/>
                </a:ext>
              </a:extLst>
            </p:cNvPr>
            <p:cNvSpPr txBox="1">
              <a:spLocks noChangeAspect="1"/>
            </p:cNvSpPr>
            <p:nvPr>
              <p:custDataLst>
                <p:tags r:id="rId3"/>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Tree>
    <p:extLst>
      <p:ext uri="{BB962C8B-B14F-4D97-AF65-F5344CB8AC3E}">
        <p14:creationId xmlns:p14="http://schemas.microsoft.com/office/powerpoint/2010/main" val="2511666285"/>
      </p:ext>
    </p:extLst>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9.jp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2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0.png"/><Relationship Id="rId5" Type="http://schemas.openxmlformats.org/officeDocument/2006/relationships/image" Target="../media/image2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12.png"/><Relationship Id="rId5" Type="http://schemas.openxmlformats.org/officeDocument/2006/relationships/image" Target="../media/image22.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1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A055455-F3DB-4D85-A69D-5CA41A1D843C}"/>
              </a:ext>
            </a:extLst>
          </p:cNvPr>
          <p:cNvPicPr>
            <a:picLocks noChangeAspect="1"/>
          </p:cNvPicPr>
          <p:nvPr/>
        </p:nvPicPr>
        <p:blipFill rotWithShape="1">
          <a:blip r:embed="rId2">
            <a:extLst>
              <a:ext uri="{28A0092B-C50C-407E-A947-70E740481C1C}">
                <a14:useLocalDpi xmlns:a14="http://schemas.microsoft.com/office/drawing/2010/main" val="0"/>
              </a:ext>
            </a:extLst>
          </a:blip>
          <a:srcRect r="35185"/>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4D009CBA-94AB-48F0-B73B-1CD9E543B3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5733" y="-527130"/>
            <a:ext cx="7912260" cy="7912260"/>
          </a:xfrm>
          <a:prstGeom prst="rect">
            <a:avLst/>
          </a:prstGeom>
        </p:spPr>
      </p:pic>
      <p:pic>
        <p:nvPicPr>
          <p:cNvPr id="12" name="图片 11">
            <a:extLst>
              <a:ext uri="{FF2B5EF4-FFF2-40B4-BE49-F238E27FC236}">
                <a16:creationId xmlns:a16="http://schemas.microsoft.com/office/drawing/2014/main" id="{60E124E2-45A9-4B22-8AEA-556044D77A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946510" y="1384138"/>
            <a:ext cx="2044862" cy="2044862"/>
          </a:xfrm>
          <a:prstGeom prst="rect">
            <a:avLst/>
          </a:prstGeom>
        </p:spPr>
      </p:pic>
      <p:pic>
        <p:nvPicPr>
          <p:cNvPr id="13" name="图片 12">
            <a:extLst>
              <a:ext uri="{FF2B5EF4-FFF2-40B4-BE49-F238E27FC236}">
                <a16:creationId xmlns:a16="http://schemas.microsoft.com/office/drawing/2014/main" id="{24BB9B73-5856-4B55-9FD1-C89ED6F876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606" y="-200954"/>
            <a:ext cx="3395132" cy="3395132"/>
          </a:xfrm>
          <a:prstGeom prst="rect">
            <a:avLst/>
          </a:prstGeom>
        </p:spPr>
      </p:pic>
      <p:pic>
        <p:nvPicPr>
          <p:cNvPr id="14" name="图片 13">
            <a:extLst>
              <a:ext uri="{FF2B5EF4-FFF2-40B4-BE49-F238E27FC236}">
                <a16:creationId xmlns:a16="http://schemas.microsoft.com/office/drawing/2014/main" id="{F5745C53-5F4C-4FD6-90B1-B8BB54A4F3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7432" y="-200954"/>
            <a:ext cx="3395132" cy="3395132"/>
          </a:xfrm>
          <a:prstGeom prst="rect">
            <a:avLst/>
          </a:prstGeom>
        </p:spPr>
      </p:pic>
      <p:pic>
        <p:nvPicPr>
          <p:cNvPr id="15" name="图片 14">
            <a:extLst>
              <a:ext uri="{FF2B5EF4-FFF2-40B4-BE49-F238E27FC236}">
                <a16:creationId xmlns:a16="http://schemas.microsoft.com/office/drawing/2014/main" id="{B9895000-0F37-42C4-A7E0-DAC625005F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53603" y="5079798"/>
            <a:ext cx="1021080" cy="1021080"/>
          </a:xfrm>
          <a:prstGeom prst="rect">
            <a:avLst/>
          </a:prstGeom>
        </p:spPr>
      </p:pic>
      <p:sp>
        <p:nvSpPr>
          <p:cNvPr id="16" name="文本框 15">
            <a:extLst>
              <a:ext uri="{FF2B5EF4-FFF2-40B4-BE49-F238E27FC236}">
                <a16:creationId xmlns:a16="http://schemas.microsoft.com/office/drawing/2014/main" id="{B75C365F-BC22-42E7-89F2-17A62C755250}"/>
              </a:ext>
            </a:extLst>
          </p:cNvPr>
          <p:cNvSpPr txBox="1"/>
          <p:nvPr/>
        </p:nvSpPr>
        <p:spPr>
          <a:xfrm>
            <a:off x="3838345" y="5284592"/>
            <a:ext cx="5523770" cy="1384995"/>
          </a:xfrm>
          <a:prstGeom prst="rect">
            <a:avLst/>
          </a:prstGeom>
          <a:noFill/>
        </p:spPr>
        <p:txBody>
          <a:bodyPr wrap="square" rtlCol="0">
            <a:spAutoFit/>
          </a:bodyPr>
          <a:lstStyle/>
          <a:p>
            <a:pPr algn="dist"/>
            <a:r>
              <a:rPr lang="en-US" altLang="zh-CN" sz="2800">
                <a:solidFill>
                  <a:schemeClr val="bg1"/>
                </a:solidFill>
                <a:latin typeface="Roboto Bold"/>
                <a:ea typeface="仓耳青禾体-谷力 W04" panose="02020400000000000000" pitchFamily="18" charset="-122"/>
              </a:rPr>
              <a:t>Xây dựng, phân tích, đánh giá website diễn đàn chia sẻ tài liệu và cộng đồng trực tuyến</a:t>
            </a:r>
            <a:endParaRPr lang="zh-CN" altLang="en-US" sz="2800" dirty="0">
              <a:solidFill>
                <a:schemeClr val="bg1"/>
              </a:solidFill>
              <a:latin typeface="Roboto Bold"/>
              <a:ea typeface="仓耳青禾体-谷力 W04" panose="02020400000000000000" pitchFamily="18" charset="-122"/>
            </a:endParaRPr>
          </a:p>
        </p:txBody>
      </p:sp>
    </p:spTree>
    <p:extLst>
      <p:ext uri="{BB962C8B-B14F-4D97-AF65-F5344CB8AC3E}">
        <p14:creationId xmlns:p14="http://schemas.microsoft.com/office/powerpoint/2010/main" val="143776470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par>
                                <p:cTn id="13" presetID="3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ppt_w</p:attrName>
                                        </p:attrNameLst>
                                      </p:cBhvr>
                                      <p:tavLst>
                                        <p:tav tm="0">
                                          <p:val>
                                            <p:fltVal val="0"/>
                                          </p:val>
                                        </p:tav>
                                        <p:tav tm="100000">
                                          <p:val>
                                            <p:strVal val="#ppt_w"/>
                                          </p:val>
                                        </p:tav>
                                      </p:tavLst>
                                    </p:anim>
                                    <p:anim calcmode="lin" valueType="num">
                                      <p:cBhvr>
                                        <p:cTn id="16" dur="1000" fill="hold"/>
                                        <p:tgtEl>
                                          <p:spTgt spid="15"/>
                                        </p:tgtEl>
                                        <p:attrNameLst>
                                          <p:attrName>ppt_h</p:attrName>
                                        </p:attrNameLst>
                                      </p:cBhvr>
                                      <p:tavLst>
                                        <p:tav tm="0">
                                          <p:val>
                                            <p:fltVal val="0"/>
                                          </p:val>
                                        </p:tav>
                                        <p:tav tm="100000">
                                          <p:val>
                                            <p:strVal val="#ppt_h"/>
                                          </p:val>
                                        </p:tav>
                                      </p:tavLst>
                                    </p:anim>
                                    <p:anim calcmode="lin" valueType="num">
                                      <p:cBhvr>
                                        <p:cTn id="17" dur="1000" fill="hold"/>
                                        <p:tgtEl>
                                          <p:spTgt spid="15"/>
                                        </p:tgtEl>
                                        <p:attrNameLst>
                                          <p:attrName>style.rotation</p:attrName>
                                        </p:attrNameLst>
                                      </p:cBhvr>
                                      <p:tavLst>
                                        <p:tav tm="0">
                                          <p:val>
                                            <p:fltVal val="90"/>
                                          </p:val>
                                        </p:tav>
                                        <p:tav tm="100000">
                                          <p:val>
                                            <p:fltVal val="0"/>
                                          </p:val>
                                        </p:tav>
                                      </p:tavLst>
                                    </p:anim>
                                    <p:animEffect transition="in" filter="fade">
                                      <p:cBhvr>
                                        <p:cTn id="18" dur="10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484B074-A315-41D4-837A-C275801A4C2D}"/>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0"/>
            <a:ext cx="12192000" cy="6858000"/>
          </a:xfrm>
          <a:prstGeom prst="rect">
            <a:avLst/>
          </a:prstGeom>
        </p:spPr>
      </p:pic>
      <p:cxnSp>
        <p:nvCxnSpPr>
          <p:cNvPr id="5" name="Google Shape;4926;p43">
            <a:extLst>
              <a:ext uri="{FF2B5EF4-FFF2-40B4-BE49-F238E27FC236}">
                <a16:creationId xmlns:a16="http://schemas.microsoft.com/office/drawing/2014/main" id="{4A7F1EDE-97AF-4B9F-846B-1FB4837BD763}"/>
              </a:ext>
            </a:extLst>
          </p:cNvPr>
          <p:cNvCxnSpPr>
            <a:endCxn id="18" idx="6"/>
          </p:cNvCxnSpPr>
          <p:nvPr/>
        </p:nvCxnSpPr>
        <p:spPr>
          <a:xfrm rot="10800000">
            <a:off x="1520032" y="1609707"/>
            <a:ext cx="4057200" cy="628400"/>
          </a:xfrm>
          <a:prstGeom prst="bentConnector3">
            <a:avLst>
              <a:gd name="adj1" fmla="val 50000"/>
            </a:avLst>
          </a:prstGeom>
          <a:noFill/>
          <a:ln w="19050" cap="flat" cmpd="sng">
            <a:solidFill>
              <a:srgbClr val="F5EAD4"/>
            </a:solidFill>
            <a:prstDash val="solid"/>
            <a:round/>
            <a:headEnd type="none" w="med" len="med"/>
            <a:tailEnd type="none" w="med" len="med"/>
          </a:ln>
        </p:spPr>
      </p:cxnSp>
      <p:cxnSp>
        <p:nvCxnSpPr>
          <p:cNvPr id="6" name="Google Shape;4928;p43">
            <a:extLst>
              <a:ext uri="{FF2B5EF4-FFF2-40B4-BE49-F238E27FC236}">
                <a16:creationId xmlns:a16="http://schemas.microsoft.com/office/drawing/2014/main" id="{249E7361-575E-43F0-8B9C-48213499DDB4}"/>
              </a:ext>
            </a:extLst>
          </p:cNvPr>
          <p:cNvCxnSpPr>
            <a:endCxn id="17" idx="2"/>
          </p:cNvCxnSpPr>
          <p:nvPr/>
        </p:nvCxnSpPr>
        <p:spPr>
          <a:xfrm rot="10800000" flipH="1">
            <a:off x="7652575" y="2499423"/>
            <a:ext cx="2734800" cy="596000"/>
          </a:xfrm>
          <a:prstGeom prst="bentConnector3">
            <a:avLst>
              <a:gd name="adj1" fmla="val 50000"/>
            </a:avLst>
          </a:prstGeom>
          <a:noFill/>
          <a:ln w="19050" cap="flat" cmpd="sng">
            <a:solidFill>
              <a:srgbClr val="F5EAD4"/>
            </a:solidFill>
            <a:prstDash val="solid"/>
            <a:round/>
            <a:headEnd type="none" w="med" len="med"/>
            <a:tailEnd type="none" w="med" len="med"/>
          </a:ln>
        </p:spPr>
      </p:cxnSp>
      <p:cxnSp>
        <p:nvCxnSpPr>
          <p:cNvPr id="7" name="Google Shape;4930;p43">
            <a:extLst>
              <a:ext uri="{FF2B5EF4-FFF2-40B4-BE49-F238E27FC236}">
                <a16:creationId xmlns:a16="http://schemas.microsoft.com/office/drawing/2014/main" id="{5AEB27AA-3F71-4B9F-A08A-8BE0E889E826}"/>
              </a:ext>
            </a:extLst>
          </p:cNvPr>
          <p:cNvCxnSpPr>
            <a:stCxn id="19" idx="6"/>
          </p:cNvCxnSpPr>
          <p:nvPr/>
        </p:nvCxnSpPr>
        <p:spPr>
          <a:xfrm>
            <a:off x="1520032" y="4270590"/>
            <a:ext cx="2983200" cy="0"/>
          </a:xfrm>
          <a:prstGeom prst="straightConnector1">
            <a:avLst/>
          </a:prstGeom>
          <a:noFill/>
          <a:ln w="19050" cap="flat" cmpd="sng">
            <a:solidFill>
              <a:srgbClr val="F5EAD4"/>
            </a:solidFill>
            <a:prstDash val="solid"/>
            <a:round/>
            <a:headEnd type="none" w="med" len="med"/>
            <a:tailEnd type="none" w="med" len="med"/>
          </a:ln>
        </p:spPr>
      </p:cxnSp>
      <p:cxnSp>
        <p:nvCxnSpPr>
          <p:cNvPr id="8" name="Google Shape;4932;p43">
            <a:extLst>
              <a:ext uri="{FF2B5EF4-FFF2-40B4-BE49-F238E27FC236}">
                <a16:creationId xmlns:a16="http://schemas.microsoft.com/office/drawing/2014/main" id="{DE4FF6F4-84AF-4EB9-8AA7-49ADB706242D}"/>
              </a:ext>
            </a:extLst>
          </p:cNvPr>
          <p:cNvCxnSpPr/>
          <p:nvPr/>
        </p:nvCxnSpPr>
        <p:spPr>
          <a:xfrm rot="10800000">
            <a:off x="7889299" y="4270574"/>
            <a:ext cx="2881200" cy="0"/>
          </a:xfrm>
          <a:prstGeom prst="straightConnector1">
            <a:avLst/>
          </a:prstGeom>
          <a:noFill/>
          <a:ln w="19050" cap="flat" cmpd="sng">
            <a:solidFill>
              <a:srgbClr val="F5EAD4"/>
            </a:solidFill>
            <a:prstDash val="solid"/>
            <a:round/>
            <a:headEnd type="none" w="med" len="med"/>
            <a:tailEnd type="none" w="med" len="med"/>
          </a:ln>
        </p:spPr>
      </p:cxnSp>
      <p:sp>
        <p:nvSpPr>
          <p:cNvPr id="17" name="Google Shape;4929;p43">
            <a:extLst>
              <a:ext uri="{FF2B5EF4-FFF2-40B4-BE49-F238E27FC236}">
                <a16:creationId xmlns:a16="http://schemas.microsoft.com/office/drawing/2014/main" id="{919B791D-82F8-40FF-88FC-BDF86C2A597B}"/>
              </a:ext>
            </a:extLst>
          </p:cNvPr>
          <p:cNvSpPr/>
          <p:nvPr/>
        </p:nvSpPr>
        <p:spPr>
          <a:xfrm>
            <a:off x="10387375" y="2227223"/>
            <a:ext cx="544400" cy="5444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1200" dirty="0">
                <a:solidFill>
                  <a:srgbClr val="93242A"/>
                </a:solidFill>
                <a:latin typeface="思源黑体 CN Heavy" panose="020B0A00000000000000" pitchFamily="34" charset="-122"/>
                <a:ea typeface="思源黑体 CN Heavy" panose="020B0A00000000000000" pitchFamily="34" charset="-122"/>
                <a:sym typeface="Fira Sans Extra Condensed Medium"/>
              </a:rPr>
              <a:t>03</a:t>
            </a:r>
            <a:endParaRPr sz="1200" dirty="0">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18" name="Google Shape;4927;p43">
            <a:extLst>
              <a:ext uri="{FF2B5EF4-FFF2-40B4-BE49-F238E27FC236}">
                <a16:creationId xmlns:a16="http://schemas.microsoft.com/office/drawing/2014/main" id="{E4358FF4-A876-40AA-B023-CF5B3A0B8F3F}"/>
              </a:ext>
            </a:extLst>
          </p:cNvPr>
          <p:cNvSpPr/>
          <p:nvPr/>
        </p:nvSpPr>
        <p:spPr>
          <a:xfrm>
            <a:off x="975632" y="1337507"/>
            <a:ext cx="544400" cy="5444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1200">
                <a:solidFill>
                  <a:srgbClr val="93242A"/>
                </a:solidFill>
                <a:latin typeface="思源黑体 CN Heavy" panose="020B0A00000000000000" pitchFamily="34" charset="-122"/>
                <a:ea typeface="思源黑体 CN Heavy" panose="020B0A00000000000000" pitchFamily="34" charset="-122"/>
                <a:sym typeface="Fira Sans Extra Condensed Medium"/>
              </a:rPr>
              <a:t>01</a:t>
            </a:r>
            <a:endParaRPr sz="1200">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19" name="Google Shape;4931;p43">
            <a:extLst>
              <a:ext uri="{FF2B5EF4-FFF2-40B4-BE49-F238E27FC236}">
                <a16:creationId xmlns:a16="http://schemas.microsoft.com/office/drawing/2014/main" id="{B30CBCAF-ECAC-4B81-940D-6154FDEFB6DF}"/>
              </a:ext>
            </a:extLst>
          </p:cNvPr>
          <p:cNvSpPr/>
          <p:nvPr/>
        </p:nvSpPr>
        <p:spPr>
          <a:xfrm>
            <a:off x="975632" y="3998390"/>
            <a:ext cx="544400" cy="5444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1200" dirty="0">
                <a:solidFill>
                  <a:srgbClr val="93242A"/>
                </a:solidFill>
                <a:latin typeface="思源黑体 CN Heavy" panose="020B0A00000000000000" pitchFamily="34" charset="-122"/>
                <a:ea typeface="思源黑体 CN Heavy" panose="020B0A00000000000000" pitchFamily="34" charset="-122"/>
                <a:sym typeface="Fira Sans Extra Condensed Medium"/>
              </a:rPr>
              <a:t>02</a:t>
            </a:r>
            <a:endParaRPr sz="1200" dirty="0">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20" name="Google Shape;4941;p43">
            <a:extLst>
              <a:ext uri="{FF2B5EF4-FFF2-40B4-BE49-F238E27FC236}">
                <a16:creationId xmlns:a16="http://schemas.microsoft.com/office/drawing/2014/main" id="{DBE17AE8-BDC7-4A0D-999C-FD926F037494}"/>
              </a:ext>
            </a:extLst>
          </p:cNvPr>
          <p:cNvSpPr/>
          <p:nvPr/>
        </p:nvSpPr>
        <p:spPr>
          <a:xfrm>
            <a:off x="10770499" y="3998374"/>
            <a:ext cx="544400" cy="5444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1200" dirty="0">
                <a:solidFill>
                  <a:srgbClr val="93242A"/>
                </a:solidFill>
                <a:latin typeface="思源黑体 CN Heavy" panose="020B0A00000000000000" pitchFamily="34" charset="-122"/>
                <a:ea typeface="思源黑体 CN Heavy" panose="020B0A00000000000000" pitchFamily="34" charset="-122"/>
                <a:sym typeface="Fira Sans Extra Condensed Medium"/>
              </a:rPr>
              <a:t>04</a:t>
            </a:r>
            <a:endParaRPr sz="1200" dirty="0">
              <a:solidFill>
                <a:srgbClr val="93242A"/>
              </a:solidFill>
              <a:latin typeface="思源黑体 CN Heavy" panose="020B0A00000000000000" pitchFamily="34" charset="-122"/>
              <a:ea typeface="思源黑体 CN Heavy" panose="020B0A00000000000000" pitchFamily="34" charset="-122"/>
              <a:sym typeface="Arial"/>
            </a:endParaRPr>
          </a:p>
        </p:txBody>
      </p:sp>
      <p:pic>
        <p:nvPicPr>
          <p:cNvPr id="62" name="图片 61">
            <a:extLst>
              <a:ext uri="{FF2B5EF4-FFF2-40B4-BE49-F238E27FC236}">
                <a16:creationId xmlns:a16="http://schemas.microsoft.com/office/drawing/2014/main" id="{1C3E440F-DEC7-4563-A003-B96216FEBC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570" y="978690"/>
            <a:ext cx="4900619" cy="4900619"/>
          </a:xfrm>
          <a:prstGeom prst="rect">
            <a:avLst/>
          </a:prstGeom>
        </p:spPr>
      </p:pic>
      <p:sp>
        <p:nvSpPr>
          <p:cNvPr id="63" name="Synergistically utilize technically sound portals with frictionless chains. Dramatically customize…">
            <a:extLst>
              <a:ext uri="{FF2B5EF4-FFF2-40B4-BE49-F238E27FC236}">
                <a16:creationId xmlns:a16="http://schemas.microsoft.com/office/drawing/2014/main" id="{AA66B0C6-81B9-41CA-A434-C22C3D760703}"/>
              </a:ext>
            </a:extLst>
          </p:cNvPr>
          <p:cNvSpPr txBox="1"/>
          <p:nvPr/>
        </p:nvSpPr>
        <p:spPr>
          <a:xfrm>
            <a:off x="651702" y="2096177"/>
            <a:ext cx="2734800" cy="176715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endParaRPr lang="vi-VN" sz="1300" kern="0">
              <a:solidFill>
                <a:srgbClr val="F5EAD4"/>
              </a:solidFill>
              <a:latin typeface="Roboto Bold"/>
              <a:ea typeface="仓耳玄三M W05" panose="02020400000000000000" pitchFamily="18" charset="-122"/>
              <a:sym typeface="Roboto Light"/>
            </a:endParaRPr>
          </a:p>
          <a:p>
            <a:pPr algn="just" defTabSz="412750" hangingPunct="0">
              <a:lnSpc>
                <a:spcPct val="150000"/>
              </a:lnSpc>
              <a:defRPr sz="2000" b="0">
                <a:solidFill>
                  <a:srgbClr val="1C1F25"/>
                </a:solidFill>
                <a:latin typeface="Roboto Bold"/>
                <a:ea typeface="Roboto Bold"/>
                <a:cs typeface="Roboto Bold"/>
                <a:sym typeface="Roboto Bold"/>
              </a:defRPr>
            </a:pPr>
            <a:r>
              <a:rPr lang="vi-VN" sz="1300" kern="0">
                <a:solidFill>
                  <a:srgbClr val="F5EAD4"/>
                </a:solidFill>
                <a:latin typeface="Roboto Bold"/>
                <a:ea typeface="仓耳玄三M W05" panose="02020400000000000000" pitchFamily="18" charset="-122"/>
                <a:sym typeface="Roboto Light"/>
              </a:rPr>
              <a:t>Hệ thống quản lý group: Đăng ký, đăng nhập, đăng bài, chọn lĩnh vực, môn học, hình ảnh, video. Admin quản lý nội dung, người dùng, và theo dõi bài viết</a:t>
            </a:r>
            <a:endParaRPr lang="en-US" altLang="zh-CN" sz="1300" kern="0" dirty="0">
              <a:solidFill>
                <a:srgbClr val="F5EAD4"/>
              </a:solidFill>
              <a:latin typeface="Roboto Bold"/>
              <a:ea typeface="仓耳玄三M W05" panose="02020400000000000000" pitchFamily="18" charset="-122"/>
              <a:sym typeface="Roboto Light"/>
            </a:endParaRPr>
          </a:p>
        </p:txBody>
      </p:sp>
      <p:sp>
        <p:nvSpPr>
          <p:cNvPr id="65" name="Synergistically utilize technically sound portals with frictionless chains. Dramatically customize…">
            <a:extLst>
              <a:ext uri="{FF2B5EF4-FFF2-40B4-BE49-F238E27FC236}">
                <a16:creationId xmlns:a16="http://schemas.microsoft.com/office/drawing/2014/main" id="{CFF5FE28-E506-4F59-8172-AA3596960874}"/>
              </a:ext>
            </a:extLst>
          </p:cNvPr>
          <p:cNvSpPr txBox="1"/>
          <p:nvPr/>
        </p:nvSpPr>
        <p:spPr>
          <a:xfrm>
            <a:off x="1644232" y="4542774"/>
            <a:ext cx="2734800" cy="169277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en-US" sz="1500" kern="0">
                <a:solidFill>
                  <a:srgbClr val="F5EAD4"/>
                </a:solidFill>
                <a:latin typeface="Roboto Bold"/>
                <a:ea typeface="仓耳玄三M W05" panose="02020400000000000000" pitchFamily="18" charset="-122"/>
                <a:sym typeface="Roboto Light"/>
              </a:rPr>
              <a:t>Hệ thống kiểm duyệt bài viết để phòng tránh nội dung không tốt. Admin có quyền quản lý thông tin group, tài khoản, và xử lý nội dung không phù hợp</a:t>
            </a:r>
            <a:endParaRPr lang="en-US" altLang="zh-CN" sz="1500" kern="0" dirty="0">
              <a:solidFill>
                <a:srgbClr val="F5EAD4"/>
              </a:solidFill>
              <a:latin typeface="Roboto Bold"/>
              <a:ea typeface="仓耳玄三M W05" panose="02020400000000000000" pitchFamily="18" charset="-122"/>
              <a:sym typeface="Roboto Light"/>
            </a:endParaRPr>
          </a:p>
        </p:txBody>
      </p:sp>
      <p:sp>
        <p:nvSpPr>
          <p:cNvPr id="66" name="Synergistically utilize technically sound portals with frictionless chains. Dramatically customize…">
            <a:extLst>
              <a:ext uri="{FF2B5EF4-FFF2-40B4-BE49-F238E27FC236}">
                <a16:creationId xmlns:a16="http://schemas.microsoft.com/office/drawing/2014/main" id="{8941A515-4A00-4FE8-9D2D-5CB6EEC0820A}"/>
              </a:ext>
            </a:extLst>
          </p:cNvPr>
          <p:cNvSpPr txBox="1"/>
          <p:nvPr/>
        </p:nvSpPr>
        <p:spPr>
          <a:xfrm>
            <a:off x="7800216" y="3129918"/>
            <a:ext cx="3000212"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vi-VN" sz="1200" kern="0">
                <a:solidFill>
                  <a:srgbClr val="F5EAD4"/>
                </a:solidFill>
                <a:latin typeface="Roboto Bold"/>
                <a:ea typeface="仓耳玄三M W05" panose="02020400000000000000" pitchFamily="18" charset="-122"/>
                <a:sym typeface="Roboto Light"/>
              </a:rPr>
              <a:t>Hệ thống đăng ký và quản lý group với chức năng kiểm soát nội dung. Admin có thẩm quyền quản lý thông tin, người dùng, và kiểm duyệt bài viết trước khi xuất hiện</a:t>
            </a:r>
            <a:endParaRPr lang="en-US" altLang="zh-CN" sz="1200" kern="0" dirty="0">
              <a:solidFill>
                <a:srgbClr val="F5EAD4"/>
              </a:solidFill>
              <a:latin typeface="Roboto Bold"/>
              <a:ea typeface="仓耳玄三M W05" panose="02020400000000000000" pitchFamily="18" charset="-122"/>
              <a:sym typeface="Roboto Light"/>
            </a:endParaRPr>
          </a:p>
        </p:txBody>
      </p:sp>
      <p:sp>
        <p:nvSpPr>
          <p:cNvPr id="68" name="Synergistically utilize technically sound portals with frictionless chains. Dramatically customize…">
            <a:extLst>
              <a:ext uri="{FF2B5EF4-FFF2-40B4-BE49-F238E27FC236}">
                <a16:creationId xmlns:a16="http://schemas.microsoft.com/office/drawing/2014/main" id="{E82FCF48-C0E9-4124-B1D8-623A7E7FB0BF}"/>
              </a:ext>
            </a:extLst>
          </p:cNvPr>
          <p:cNvSpPr txBox="1"/>
          <p:nvPr/>
        </p:nvSpPr>
        <p:spPr>
          <a:xfrm>
            <a:off x="7892226" y="4382484"/>
            <a:ext cx="2734800" cy="20390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vi-VN" sz="1500" kern="0">
                <a:solidFill>
                  <a:srgbClr val="F5EAD4"/>
                </a:solidFill>
                <a:latin typeface="Roboto Bold"/>
                <a:ea typeface="仓耳玄三M W05" panose="02020400000000000000" pitchFamily="18" charset="-122"/>
                <a:sym typeface="Roboto Light"/>
              </a:rPr>
              <a:t>Hệ thống giám sát bài viết, kiểm tra từ ngữ xấu. Admin quản lý lĩnh vực, môn học, tài khoản, và nội dung không phù hợp. Người dùng thực hiện đăng ký, đăng nhập, và chia sẻ nội dung</a:t>
            </a:r>
            <a:endParaRPr lang="en-US" altLang="zh-CN" sz="1500" kern="0" dirty="0">
              <a:solidFill>
                <a:srgbClr val="F5EAD4"/>
              </a:solidFill>
              <a:latin typeface="Roboto Bold"/>
              <a:ea typeface="仓耳玄三M W05" panose="02020400000000000000" pitchFamily="18" charset="-122"/>
              <a:sym typeface="Roboto Light"/>
            </a:endParaRPr>
          </a:p>
        </p:txBody>
      </p:sp>
      <p:grpSp>
        <p:nvGrpSpPr>
          <p:cNvPr id="56" name="Group 55">
            <a:extLst>
              <a:ext uri="{FF2B5EF4-FFF2-40B4-BE49-F238E27FC236}">
                <a16:creationId xmlns:a16="http://schemas.microsoft.com/office/drawing/2014/main" id="{D1097945-9B8A-44CA-8B11-6F177641B7A8}"/>
              </a:ext>
            </a:extLst>
          </p:cNvPr>
          <p:cNvGrpSpPr/>
          <p:nvPr/>
        </p:nvGrpSpPr>
        <p:grpSpPr>
          <a:xfrm>
            <a:off x="12743859" y="6196502"/>
            <a:ext cx="821659" cy="661498"/>
            <a:chOff x="795648" y="981328"/>
            <a:chExt cx="2864004" cy="2305745"/>
          </a:xfrm>
          <a:solidFill>
            <a:schemeClr val="tx1"/>
          </a:solidFill>
        </p:grpSpPr>
        <p:sp>
          <p:nvSpPr>
            <p:cNvPr id="57" name="TextBox 56">
              <a:extLst>
                <a:ext uri="{FF2B5EF4-FFF2-40B4-BE49-F238E27FC236}">
                  <a16:creationId xmlns:a16="http://schemas.microsoft.com/office/drawing/2014/main" id="{24B941EA-AB94-4D19-8381-2F7A537CAA37}"/>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58" name="Group 57">
              <a:extLst>
                <a:ext uri="{FF2B5EF4-FFF2-40B4-BE49-F238E27FC236}">
                  <a16:creationId xmlns:a16="http://schemas.microsoft.com/office/drawing/2014/main" id="{F0A019F9-A730-4C20-9EB3-01C9B196CAB5}"/>
                </a:ext>
              </a:extLst>
            </p:cNvPr>
            <p:cNvGrpSpPr/>
            <p:nvPr/>
          </p:nvGrpSpPr>
          <p:grpSpPr>
            <a:xfrm>
              <a:off x="2252320" y="2509426"/>
              <a:ext cx="447551" cy="777647"/>
              <a:chOff x="-2833130" y="2276125"/>
              <a:chExt cx="565557" cy="982689"/>
            </a:xfrm>
            <a:grpFill/>
          </p:grpSpPr>
          <p:sp>
            <p:nvSpPr>
              <p:cNvPr id="67" name="Freeform 63">
                <a:extLst>
                  <a:ext uri="{FF2B5EF4-FFF2-40B4-BE49-F238E27FC236}">
                    <a16:creationId xmlns:a16="http://schemas.microsoft.com/office/drawing/2014/main" id="{D105C7A7-4042-4508-985D-9D6B6FC62140}"/>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69" name="Freeform 64">
                <a:extLst>
                  <a:ext uri="{FF2B5EF4-FFF2-40B4-BE49-F238E27FC236}">
                    <a16:creationId xmlns:a16="http://schemas.microsoft.com/office/drawing/2014/main" id="{7099E7AA-45A7-4478-A28B-AF0946861689}"/>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70" name="Freeform 65">
                <a:extLst>
                  <a:ext uri="{FF2B5EF4-FFF2-40B4-BE49-F238E27FC236}">
                    <a16:creationId xmlns:a16="http://schemas.microsoft.com/office/drawing/2014/main" id="{38CC4A0C-440A-43C0-87AA-26AD857DC461}"/>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71" name="Freeform 66">
                <a:extLst>
                  <a:ext uri="{FF2B5EF4-FFF2-40B4-BE49-F238E27FC236}">
                    <a16:creationId xmlns:a16="http://schemas.microsoft.com/office/drawing/2014/main" id="{D108993A-6951-46A9-ADA4-B2A76BF2B52F}"/>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72" name="Freeform 67">
                <a:extLst>
                  <a:ext uri="{FF2B5EF4-FFF2-40B4-BE49-F238E27FC236}">
                    <a16:creationId xmlns:a16="http://schemas.microsoft.com/office/drawing/2014/main" id="{37941167-034A-4C59-9A0C-5E175EE32319}"/>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59" name="TextBox 58">
              <a:extLst>
                <a:ext uri="{FF2B5EF4-FFF2-40B4-BE49-F238E27FC236}">
                  <a16:creationId xmlns:a16="http://schemas.microsoft.com/office/drawing/2014/main" id="{28A08F90-49A2-46FB-93F0-294FCB0C7E6E}"/>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60" name="TextBox 59">
              <a:extLst>
                <a:ext uri="{FF2B5EF4-FFF2-40B4-BE49-F238E27FC236}">
                  <a16:creationId xmlns:a16="http://schemas.microsoft.com/office/drawing/2014/main" id="{4A40CD60-AE33-4F86-8061-B80F049B170E}"/>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61" name="TextBox 60">
              <a:extLst>
                <a:ext uri="{FF2B5EF4-FFF2-40B4-BE49-F238E27FC236}">
                  <a16:creationId xmlns:a16="http://schemas.microsoft.com/office/drawing/2014/main" id="{156918F5-45AA-4AA9-90B7-E484045CF1D4}"/>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64" name="TextBox 63">
              <a:extLst>
                <a:ext uri="{FF2B5EF4-FFF2-40B4-BE49-F238E27FC236}">
                  <a16:creationId xmlns:a16="http://schemas.microsoft.com/office/drawing/2014/main" id="{895F3212-97C5-4A51-AF90-5F1ECF14BD04}"/>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28" name="TextBox 27">
            <a:extLst>
              <a:ext uri="{FF2B5EF4-FFF2-40B4-BE49-F238E27FC236}">
                <a16:creationId xmlns:a16="http://schemas.microsoft.com/office/drawing/2014/main" id="{D3437940-4587-4A97-9E65-4A95C327C626}"/>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17745049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5" grpId="0" animBg="1"/>
      <p:bldP spid="66"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484B074-A315-41D4-837A-C275801A4C2D}"/>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0"/>
            <a:ext cx="12192000" cy="6858000"/>
          </a:xfrm>
          <a:prstGeom prst="rect">
            <a:avLst/>
          </a:prstGeom>
        </p:spPr>
      </p:pic>
      <p:pic>
        <p:nvPicPr>
          <p:cNvPr id="3" name="图片 2">
            <a:extLst>
              <a:ext uri="{FF2B5EF4-FFF2-40B4-BE49-F238E27FC236}">
                <a16:creationId xmlns:a16="http://schemas.microsoft.com/office/drawing/2014/main" id="{00343E80-4310-4AF7-8D69-E36924543D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3978" y="-138977"/>
            <a:ext cx="3126017" cy="3126017"/>
          </a:xfrm>
          <a:prstGeom prst="rect">
            <a:avLst/>
          </a:prstGeom>
        </p:spPr>
      </p:pic>
      <p:pic>
        <p:nvPicPr>
          <p:cNvPr id="4" name="图片 3">
            <a:extLst>
              <a:ext uri="{FF2B5EF4-FFF2-40B4-BE49-F238E27FC236}">
                <a16:creationId xmlns:a16="http://schemas.microsoft.com/office/drawing/2014/main" id="{8D146C17-C1BE-49A9-884F-40E98D685F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995" y="9953"/>
            <a:ext cx="2604628" cy="2604628"/>
          </a:xfrm>
          <a:prstGeom prst="rect">
            <a:avLst/>
          </a:prstGeom>
        </p:spPr>
      </p:pic>
      <p:cxnSp>
        <p:nvCxnSpPr>
          <p:cNvPr id="5" name="Google Shape;5824;p48">
            <a:extLst>
              <a:ext uri="{FF2B5EF4-FFF2-40B4-BE49-F238E27FC236}">
                <a16:creationId xmlns:a16="http://schemas.microsoft.com/office/drawing/2014/main" id="{81F4C543-83C4-45F9-916D-A1B26D323A16}"/>
              </a:ext>
            </a:extLst>
          </p:cNvPr>
          <p:cNvCxnSpPr/>
          <p:nvPr/>
        </p:nvCxnSpPr>
        <p:spPr>
          <a:xfrm>
            <a:off x="614500" y="2498133"/>
            <a:ext cx="7250800" cy="0"/>
          </a:xfrm>
          <a:prstGeom prst="straightConnector1">
            <a:avLst/>
          </a:prstGeom>
          <a:noFill/>
          <a:ln w="9525" cap="flat" cmpd="sng">
            <a:solidFill>
              <a:srgbClr val="F5EAD4"/>
            </a:solidFill>
            <a:prstDash val="solid"/>
            <a:round/>
            <a:headEnd type="none" w="med" len="med"/>
            <a:tailEnd type="none" w="med" len="med"/>
          </a:ln>
        </p:spPr>
      </p:cxnSp>
      <p:cxnSp>
        <p:nvCxnSpPr>
          <p:cNvPr id="6" name="Google Shape;5825;p48">
            <a:extLst>
              <a:ext uri="{FF2B5EF4-FFF2-40B4-BE49-F238E27FC236}">
                <a16:creationId xmlns:a16="http://schemas.microsoft.com/office/drawing/2014/main" id="{62E2E4E1-E806-4312-A4DC-D3785F179534}"/>
              </a:ext>
            </a:extLst>
          </p:cNvPr>
          <p:cNvCxnSpPr/>
          <p:nvPr/>
        </p:nvCxnSpPr>
        <p:spPr>
          <a:xfrm>
            <a:off x="614676" y="3790767"/>
            <a:ext cx="7250800" cy="0"/>
          </a:xfrm>
          <a:prstGeom prst="straightConnector1">
            <a:avLst/>
          </a:prstGeom>
          <a:noFill/>
          <a:ln w="9525" cap="flat" cmpd="sng">
            <a:solidFill>
              <a:srgbClr val="CC9900"/>
            </a:solidFill>
            <a:prstDash val="solid"/>
            <a:round/>
            <a:headEnd type="none" w="med" len="med"/>
            <a:tailEnd type="none" w="med" len="med"/>
          </a:ln>
        </p:spPr>
      </p:cxnSp>
      <p:cxnSp>
        <p:nvCxnSpPr>
          <p:cNvPr id="7" name="Google Shape;5826;p48">
            <a:extLst>
              <a:ext uri="{FF2B5EF4-FFF2-40B4-BE49-F238E27FC236}">
                <a16:creationId xmlns:a16="http://schemas.microsoft.com/office/drawing/2014/main" id="{281C9367-7C09-4CD7-8634-E956873AEF48}"/>
              </a:ext>
            </a:extLst>
          </p:cNvPr>
          <p:cNvCxnSpPr/>
          <p:nvPr/>
        </p:nvCxnSpPr>
        <p:spPr>
          <a:xfrm>
            <a:off x="614676" y="5094317"/>
            <a:ext cx="7250800" cy="0"/>
          </a:xfrm>
          <a:prstGeom prst="straightConnector1">
            <a:avLst/>
          </a:prstGeom>
          <a:noFill/>
          <a:ln w="9525" cap="flat" cmpd="sng">
            <a:solidFill>
              <a:srgbClr val="F5EAD4"/>
            </a:solidFill>
            <a:prstDash val="solid"/>
            <a:round/>
            <a:headEnd type="none" w="med" len="med"/>
            <a:tailEnd type="none" w="med" len="med"/>
          </a:ln>
        </p:spPr>
      </p:cxnSp>
      <p:sp>
        <p:nvSpPr>
          <p:cNvPr id="8" name="Google Shape;5827;p48">
            <a:extLst>
              <a:ext uri="{FF2B5EF4-FFF2-40B4-BE49-F238E27FC236}">
                <a16:creationId xmlns:a16="http://schemas.microsoft.com/office/drawing/2014/main" id="{F92E79AB-CAB5-432C-AD78-DEC3718A0E9D}"/>
              </a:ext>
            </a:extLst>
          </p:cNvPr>
          <p:cNvSpPr/>
          <p:nvPr/>
        </p:nvSpPr>
        <p:spPr>
          <a:xfrm>
            <a:off x="1409085" y="1487733"/>
            <a:ext cx="4606000" cy="46060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9" name="Google Shape;5829;p48">
            <a:extLst>
              <a:ext uri="{FF2B5EF4-FFF2-40B4-BE49-F238E27FC236}">
                <a16:creationId xmlns:a16="http://schemas.microsoft.com/office/drawing/2014/main" id="{070162AD-761E-469E-817F-D8BC29284023}"/>
              </a:ext>
            </a:extLst>
          </p:cNvPr>
          <p:cNvSpPr txBox="1"/>
          <p:nvPr/>
        </p:nvSpPr>
        <p:spPr>
          <a:xfrm>
            <a:off x="7865200" y="4737717"/>
            <a:ext cx="3717200" cy="713200"/>
          </a:xfrm>
          <a:prstGeom prst="rect">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rgbClr val="93242A"/>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dirty="0">
                <a:latin typeface="思源黑体 CN Heavy" panose="020B0A00000000000000" pitchFamily="34" charset="-122"/>
                <a:ea typeface="思源黑体 CN Heavy" panose="020B0A00000000000000" pitchFamily="34" charset="-122"/>
                <a:sym typeface="Roboto"/>
              </a:rPr>
              <a:t> </a:t>
            </a:r>
            <a:endParaRPr dirty="0">
              <a:latin typeface="思源黑体 CN Heavy" panose="020B0A00000000000000" pitchFamily="34" charset="-122"/>
              <a:ea typeface="思源黑体 CN Heavy" panose="020B0A00000000000000" pitchFamily="34" charset="-122"/>
              <a:sym typeface="Roboto"/>
            </a:endParaRPr>
          </a:p>
        </p:txBody>
      </p:sp>
      <p:sp>
        <p:nvSpPr>
          <p:cNvPr id="10" name="Google Shape;5830;p48">
            <a:extLst>
              <a:ext uri="{FF2B5EF4-FFF2-40B4-BE49-F238E27FC236}">
                <a16:creationId xmlns:a16="http://schemas.microsoft.com/office/drawing/2014/main" id="{109CD10F-C3DA-4903-897A-6787915DA05E}"/>
              </a:ext>
            </a:extLst>
          </p:cNvPr>
          <p:cNvSpPr txBox="1"/>
          <p:nvPr/>
        </p:nvSpPr>
        <p:spPr>
          <a:xfrm>
            <a:off x="7865200" y="2141533"/>
            <a:ext cx="3717200" cy="713200"/>
          </a:xfrm>
          <a:prstGeom prst="rect">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rgbClr val="93242A"/>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dirty="0">
                <a:latin typeface="思源黑体 CN Heavy" panose="020B0A00000000000000" pitchFamily="34" charset="-122"/>
                <a:ea typeface="思源黑体 CN Heavy" panose="020B0A00000000000000" pitchFamily="34" charset="-122"/>
                <a:sym typeface="Roboto"/>
              </a:rPr>
              <a:t> </a:t>
            </a:r>
            <a:endParaRPr dirty="0">
              <a:latin typeface="思源黑体 CN Heavy" panose="020B0A00000000000000" pitchFamily="34" charset="-122"/>
              <a:ea typeface="思源黑体 CN Heavy" panose="020B0A00000000000000" pitchFamily="34" charset="-122"/>
              <a:sym typeface="Roboto"/>
            </a:endParaRPr>
          </a:p>
        </p:txBody>
      </p:sp>
      <p:sp>
        <p:nvSpPr>
          <p:cNvPr id="11" name="Google Shape;5831;p48">
            <a:extLst>
              <a:ext uri="{FF2B5EF4-FFF2-40B4-BE49-F238E27FC236}">
                <a16:creationId xmlns:a16="http://schemas.microsoft.com/office/drawing/2014/main" id="{4DF578A6-1497-4DFD-9D6F-CFF2C8731604}"/>
              </a:ext>
            </a:extLst>
          </p:cNvPr>
          <p:cNvSpPr txBox="1"/>
          <p:nvPr/>
        </p:nvSpPr>
        <p:spPr>
          <a:xfrm>
            <a:off x="7865200" y="3434167"/>
            <a:ext cx="3717200" cy="713200"/>
          </a:xfrm>
          <a:prstGeom prst="rect">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rgbClr val="93242A"/>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dirty="0">
                <a:latin typeface="思源黑体 CN Heavy" panose="020B0A00000000000000" pitchFamily="34" charset="-122"/>
                <a:ea typeface="思源黑体 CN Heavy" panose="020B0A00000000000000" pitchFamily="34" charset="-122"/>
                <a:sym typeface="Roboto"/>
              </a:rPr>
              <a:t> </a:t>
            </a:r>
            <a:endParaRPr dirty="0">
              <a:latin typeface="思源黑体 CN Heavy" panose="020B0A00000000000000" pitchFamily="34" charset="-122"/>
              <a:ea typeface="思源黑体 CN Heavy" panose="020B0A00000000000000" pitchFamily="34" charset="-122"/>
              <a:sym typeface="Roboto"/>
            </a:endParaRPr>
          </a:p>
        </p:txBody>
      </p:sp>
      <p:sp>
        <p:nvSpPr>
          <p:cNvPr id="12" name="Google Shape;5832;p48">
            <a:extLst>
              <a:ext uri="{FF2B5EF4-FFF2-40B4-BE49-F238E27FC236}">
                <a16:creationId xmlns:a16="http://schemas.microsoft.com/office/drawing/2014/main" id="{1FB9C56E-FF7B-4899-A0FF-7ABA0D2248D1}"/>
              </a:ext>
            </a:extLst>
          </p:cNvPr>
          <p:cNvSpPr/>
          <p:nvPr/>
        </p:nvSpPr>
        <p:spPr>
          <a:xfrm>
            <a:off x="6830422" y="2155925"/>
            <a:ext cx="690473" cy="684416"/>
          </a:xfrm>
          <a:custGeom>
            <a:avLst/>
            <a:gdLst/>
            <a:ahLst/>
            <a:cxnLst/>
            <a:rect l="l" t="t" r="r" b="b"/>
            <a:pathLst>
              <a:path w="3534" h="3503" extrusionOk="0">
                <a:moveTo>
                  <a:pt x="1767" y="0"/>
                </a:moveTo>
                <a:cubicBezTo>
                  <a:pt x="802" y="0"/>
                  <a:pt x="0" y="772"/>
                  <a:pt x="0" y="1736"/>
                </a:cubicBezTo>
                <a:cubicBezTo>
                  <a:pt x="0" y="2732"/>
                  <a:pt x="802" y="3503"/>
                  <a:pt x="1767" y="3503"/>
                </a:cubicBezTo>
                <a:cubicBezTo>
                  <a:pt x="2731" y="3503"/>
                  <a:pt x="3533" y="2732"/>
                  <a:pt x="3533" y="1736"/>
                </a:cubicBezTo>
                <a:cubicBezTo>
                  <a:pt x="3533" y="772"/>
                  <a:pt x="2731" y="0"/>
                  <a:pt x="1767" y="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solidFill>
                  <a:srgbClr val="93242A"/>
                </a:solidFill>
                <a:latin typeface="思源黑体 CN Heavy" panose="020B0A00000000000000" pitchFamily="34" charset="-122"/>
                <a:ea typeface="思源黑体 CN Heavy" panose="020B0A00000000000000" pitchFamily="34" charset="-122"/>
                <a:sym typeface="Fira Sans"/>
              </a:rPr>
              <a:t>01</a:t>
            </a:r>
            <a:endParaRPr>
              <a:solidFill>
                <a:srgbClr val="93242A"/>
              </a:solidFill>
              <a:latin typeface="思源黑体 CN Heavy" panose="020B0A00000000000000" pitchFamily="34" charset="-122"/>
              <a:ea typeface="思源黑体 CN Heavy" panose="020B0A00000000000000" pitchFamily="34" charset="-122"/>
              <a:sym typeface="Fira Sans"/>
            </a:endParaRPr>
          </a:p>
        </p:txBody>
      </p:sp>
      <p:sp>
        <p:nvSpPr>
          <p:cNvPr id="13" name="Google Shape;5833;p48">
            <a:extLst>
              <a:ext uri="{FF2B5EF4-FFF2-40B4-BE49-F238E27FC236}">
                <a16:creationId xmlns:a16="http://schemas.microsoft.com/office/drawing/2014/main" id="{E4318E62-AA1D-4952-AF42-1927B8C36B64}"/>
              </a:ext>
            </a:extLst>
          </p:cNvPr>
          <p:cNvSpPr/>
          <p:nvPr/>
        </p:nvSpPr>
        <p:spPr>
          <a:xfrm>
            <a:off x="6830422" y="3448559"/>
            <a:ext cx="690473" cy="684416"/>
          </a:xfrm>
          <a:custGeom>
            <a:avLst/>
            <a:gdLst/>
            <a:ahLst/>
            <a:cxnLst/>
            <a:rect l="l" t="t" r="r" b="b"/>
            <a:pathLst>
              <a:path w="3534" h="3503" extrusionOk="0">
                <a:moveTo>
                  <a:pt x="1767" y="0"/>
                </a:moveTo>
                <a:cubicBezTo>
                  <a:pt x="802" y="0"/>
                  <a:pt x="0" y="772"/>
                  <a:pt x="0" y="1736"/>
                </a:cubicBezTo>
                <a:cubicBezTo>
                  <a:pt x="0" y="2732"/>
                  <a:pt x="802" y="3503"/>
                  <a:pt x="1767" y="3503"/>
                </a:cubicBezTo>
                <a:cubicBezTo>
                  <a:pt x="2731" y="3503"/>
                  <a:pt x="3533" y="2732"/>
                  <a:pt x="3533" y="1736"/>
                </a:cubicBezTo>
                <a:cubicBezTo>
                  <a:pt x="3533" y="772"/>
                  <a:pt x="2731" y="0"/>
                  <a:pt x="1767" y="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solidFill>
                  <a:srgbClr val="93242A"/>
                </a:solidFill>
                <a:latin typeface="思源黑体 CN Heavy" panose="020B0A00000000000000" pitchFamily="34" charset="-122"/>
                <a:ea typeface="思源黑体 CN Heavy" panose="020B0A00000000000000" pitchFamily="34" charset="-122"/>
                <a:sym typeface="Fira Sans"/>
              </a:rPr>
              <a:t>02</a:t>
            </a:r>
            <a:endParaRPr dirty="0">
              <a:solidFill>
                <a:srgbClr val="93242A"/>
              </a:solidFill>
              <a:latin typeface="思源黑体 CN Heavy" panose="020B0A00000000000000" pitchFamily="34" charset="-122"/>
              <a:ea typeface="思源黑体 CN Heavy" panose="020B0A00000000000000" pitchFamily="34" charset="-122"/>
              <a:sym typeface="Fira Sans"/>
            </a:endParaRPr>
          </a:p>
        </p:txBody>
      </p:sp>
      <p:sp>
        <p:nvSpPr>
          <p:cNvPr id="14" name="Google Shape;5834;p48">
            <a:extLst>
              <a:ext uri="{FF2B5EF4-FFF2-40B4-BE49-F238E27FC236}">
                <a16:creationId xmlns:a16="http://schemas.microsoft.com/office/drawing/2014/main" id="{B619DDF1-B435-408F-AF4D-367359EFDDB9}"/>
              </a:ext>
            </a:extLst>
          </p:cNvPr>
          <p:cNvSpPr/>
          <p:nvPr/>
        </p:nvSpPr>
        <p:spPr>
          <a:xfrm>
            <a:off x="6830422" y="4752109"/>
            <a:ext cx="690473" cy="684416"/>
          </a:xfrm>
          <a:custGeom>
            <a:avLst/>
            <a:gdLst/>
            <a:ahLst/>
            <a:cxnLst/>
            <a:rect l="l" t="t" r="r" b="b"/>
            <a:pathLst>
              <a:path w="3534" h="3503" extrusionOk="0">
                <a:moveTo>
                  <a:pt x="1767" y="0"/>
                </a:moveTo>
                <a:cubicBezTo>
                  <a:pt x="802" y="0"/>
                  <a:pt x="0" y="772"/>
                  <a:pt x="0" y="1736"/>
                </a:cubicBezTo>
                <a:cubicBezTo>
                  <a:pt x="0" y="2732"/>
                  <a:pt x="802" y="3503"/>
                  <a:pt x="1767" y="3503"/>
                </a:cubicBezTo>
                <a:cubicBezTo>
                  <a:pt x="2731" y="3503"/>
                  <a:pt x="3533" y="2732"/>
                  <a:pt x="3533" y="1736"/>
                </a:cubicBezTo>
                <a:cubicBezTo>
                  <a:pt x="3533" y="772"/>
                  <a:pt x="2731" y="0"/>
                  <a:pt x="1767" y="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solidFill>
                  <a:srgbClr val="93242A"/>
                </a:solidFill>
                <a:latin typeface="思源黑体 CN Heavy" panose="020B0A00000000000000" pitchFamily="34" charset="-122"/>
                <a:ea typeface="思源黑体 CN Heavy" panose="020B0A00000000000000" pitchFamily="34" charset="-122"/>
                <a:sym typeface="Fira Sans"/>
              </a:rPr>
              <a:t>03</a:t>
            </a:r>
            <a:endParaRPr>
              <a:solidFill>
                <a:srgbClr val="93242A"/>
              </a:solidFill>
              <a:latin typeface="思源黑体 CN Heavy" panose="020B0A00000000000000" pitchFamily="34" charset="-122"/>
              <a:ea typeface="思源黑体 CN Heavy" panose="020B0A00000000000000" pitchFamily="34" charset="-122"/>
              <a:sym typeface="Fira Sans"/>
            </a:endParaRPr>
          </a:p>
        </p:txBody>
      </p:sp>
      <p:sp>
        <p:nvSpPr>
          <p:cNvPr id="223" name="Synergistically utilize technically sound portals with frictionless chains. Dramatically customize…">
            <a:extLst>
              <a:ext uri="{FF2B5EF4-FFF2-40B4-BE49-F238E27FC236}">
                <a16:creationId xmlns:a16="http://schemas.microsoft.com/office/drawing/2014/main" id="{02AB62B4-2046-4FFA-B698-A66D12BABBB8}"/>
              </a:ext>
            </a:extLst>
          </p:cNvPr>
          <p:cNvSpPr txBox="1"/>
          <p:nvPr/>
        </p:nvSpPr>
        <p:spPr>
          <a:xfrm>
            <a:off x="8086987" y="2224222"/>
            <a:ext cx="3248634" cy="56682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en-US" sz="1300" kern="0">
                <a:solidFill>
                  <a:srgbClr val="93242A"/>
                </a:solidFill>
                <a:latin typeface="Roboto Bold"/>
                <a:ea typeface="仓耳玄三M W05" panose="02020400000000000000" pitchFamily="18" charset="-122"/>
                <a:sym typeface="Roboto Light"/>
              </a:rPr>
              <a:t>Thiết kế hệ thống: Đăng ký, đăng nhập, quản lý group, kiểm duyệt bài viết, admin quản lý.</a:t>
            </a:r>
            <a:endParaRPr lang="en-US" altLang="zh-CN" sz="1300" kern="0" dirty="0">
              <a:solidFill>
                <a:srgbClr val="93242A"/>
              </a:solidFill>
              <a:latin typeface="Roboto Bold"/>
              <a:ea typeface="仓耳玄三M W05" panose="02020400000000000000" pitchFamily="18" charset="-122"/>
              <a:sym typeface="Roboto Light"/>
            </a:endParaRPr>
          </a:p>
        </p:txBody>
      </p:sp>
      <p:sp>
        <p:nvSpPr>
          <p:cNvPr id="224" name="Synergistically utilize technically sound portals with frictionless chains. Dramatically customize…">
            <a:extLst>
              <a:ext uri="{FF2B5EF4-FFF2-40B4-BE49-F238E27FC236}">
                <a16:creationId xmlns:a16="http://schemas.microsoft.com/office/drawing/2014/main" id="{F259A045-5A33-42D3-9577-71128CE09B5D}"/>
              </a:ext>
            </a:extLst>
          </p:cNvPr>
          <p:cNvSpPr txBox="1"/>
          <p:nvPr/>
        </p:nvSpPr>
        <p:spPr>
          <a:xfrm>
            <a:off x="8086987" y="3515381"/>
            <a:ext cx="3248634" cy="4796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en-US" sz="1100" kern="0">
                <a:solidFill>
                  <a:srgbClr val="93242A"/>
                </a:solidFill>
                <a:latin typeface="Roboto Bold"/>
                <a:ea typeface="仓耳玄三M W05" panose="02020400000000000000" pitchFamily="18" charset="-122"/>
                <a:sym typeface="Roboto Light"/>
              </a:rPr>
              <a:t>Hệ thống: Đăng ký, đăng nhập, quản lý group, kiểm duyệt bài viết, admin quản lý nội dung và tài khoản</a:t>
            </a:r>
            <a:endParaRPr lang="en-US" altLang="zh-CN" sz="1100" kern="0" dirty="0">
              <a:solidFill>
                <a:srgbClr val="93242A"/>
              </a:solidFill>
              <a:latin typeface="Roboto Bold"/>
              <a:ea typeface="仓耳玄三M W05" panose="02020400000000000000" pitchFamily="18" charset="-122"/>
              <a:sym typeface="Roboto Light"/>
            </a:endParaRPr>
          </a:p>
        </p:txBody>
      </p:sp>
      <p:sp>
        <p:nvSpPr>
          <p:cNvPr id="225" name="Synergistically utilize technically sound portals with frictionless chains. Dramatically customize…">
            <a:extLst>
              <a:ext uri="{FF2B5EF4-FFF2-40B4-BE49-F238E27FC236}">
                <a16:creationId xmlns:a16="http://schemas.microsoft.com/office/drawing/2014/main" id="{5D111B37-7FBA-415C-8B0E-5B1CAC65214B}"/>
              </a:ext>
            </a:extLst>
          </p:cNvPr>
          <p:cNvSpPr txBox="1"/>
          <p:nvPr/>
        </p:nvSpPr>
        <p:spPr>
          <a:xfrm>
            <a:off x="8086987" y="4853962"/>
            <a:ext cx="3248634" cy="4796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100" kern="0">
                <a:solidFill>
                  <a:srgbClr val="93242A"/>
                </a:solidFill>
                <a:latin typeface="Roboto Bold"/>
                <a:ea typeface="仓耳玄三M W05" panose="02020400000000000000" pitchFamily="18" charset="-122"/>
                <a:sym typeface="Roboto Light"/>
              </a:rPr>
              <a:t>Hệ thống: Đăng ký, đăng nhập, quản lý group, kiểm duyệt bài viết, admin quản lý tài khoản và nội dung</a:t>
            </a:r>
            <a:endParaRPr lang="en-US" altLang="zh-CN" sz="1100" kern="0" dirty="0">
              <a:solidFill>
                <a:srgbClr val="93242A"/>
              </a:solidFill>
              <a:latin typeface="Roboto Bold"/>
              <a:ea typeface="仓耳玄三M W05" panose="02020400000000000000" pitchFamily="18" charset="-122"/>
              <a:sym typeface="Roboto Light"/>
            </a:endParaRPr>
          </a:p>
        </p:txBody>
      </p:sp>
      <p:sp>
        <p:nvSpPr>
          <p:cNvPr id="227" name="ïś1ïďê">
            <a:extLst>
              <a:ext uri="{FF2B5EF4-FFF2-40B4-BE49-F238E27FC236}">
                <a16:creationId xmlns:a16="http://schemas.microsoft.com/office/drawing/2014/main" id="{F5AE0A8E-86F8-4171-B045-62A8DB293962}"/>
              </a:ext>
            </a:extLst>
          </p:cNvPr>
          <p:cNvSpPr/>
          <p:nvPr/>
        </p:nvSpPr>
        <p:spPr>
          <a:xfrm>
            <a:off x="1733982" y="1859908"/>
            <a:ext cx="3994562" cy="3861650"/>
          </a:xfrm>
          <a:prstGeom prst="ellipse">
            <a:avLst/>
          </a:prstGeom>
          <a:blipFill>
            <a:blip r:embed="rId6"/>
            <a:srcRect/>
            <a:stretch>
              <a:fillRect t="-27921" b="-27243"/>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226" name="图片 225">
            <a:extLst>
              <a:ext uri="{FF2B5EF4-FFF2-40B4-BE49-F238E27FC236}">
                <a16:creationId xmlns:a16="http://schemas.microsoft.com/office/drawing/2014/main" id="{08576A8C-974B-4906-9735-A52AC046A4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01532" y="677084"/>
            <a:ext cx="2957682" cy="2957682"/>
          </a:xfrm>
          <a:prstGeom prst="rect">
            <a:avLst/>
          </a:prstGeom>
        </p:spPr>
      </p:pic>
      <p:grpSp>
        <p:nvGrpSpPr>
          <p:cNvPr id="20" name="Group 19">
            <a:extLst>
              <a:ext uri="{FF2B5EF4-FFF2-40B4-BE49-F238E27FC236}">
                <a16:creationId xmlns:a16="http://schemas.microsoft.com/office/drawing/2014/main" id="{4EE51BF5-3DBC-4079-85DB-4CBF2C682A7B}"/>
              </a:ext>
            </a:extLst>
          </p:cNvPr>
          <p:cNvGrpSpPr/>
          <p:nvPr/>
        </p:nvGrpSpPr>
        <p:grpSpPr>
          <a:xfrm>
            <a:off x="12743859" y="6196502"/>
            <a:ext cx="821659" cy="661498"/>
            <a:chOff x="795648" y="981328"/>
            <a:chExt cx="2864004" cy="2305745"/>
          </a:xfrm>
          <a:solidFill>
            <a:schemeClr val="tx1"/>
          </a:solidFill>
        </p:grpSpPr>
        <p:sp>
          <p:nvSpPr>
            <p:cNvPr id="21" name="TextBox 20">
              <a:extLst>
                <a:ext uri="{FF2B5EF4-FFF2-40B4-BE49-F238E27FC236}">
                  <a16:creationId xmlns:a16="http://schemas.microsoft.com/office/drawing/2014/main" id="{8E08D1FD-62AA-47D6-98A2-44EE420A6D24}"/>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22" name="Group 21">
              <a:extLst>
                <a:ext uri="{FF2B5EF4-FFF2-40B4-BE49-F238E27FC236}">
                  <a16:creationId xmlns:a16="http://schemas.microsoft.com/office/drawing/2014/main" id="{671283F2-280D-4686-8696-BDD96A85501E}"/>
                </a:ext>
              </a:extLst>
            </p:cNvPr>
            <p:cNvGrpSpPr/>
            <p:nvPr/>
          </p:nvGrpSpPr>
          <p:grpSpPr>
            <a:xfrm>
              <a:off x="2252320" y="2509426"/>
              <a:ext cx="447551" cy="777647"/>
              <a:chOff x="-2833130" y="2276125"/>
              <a:chExt cx="565557" cy="982689"/>
            </a:xfrm>
            <a:grpFill/>
          </p:grpSpPr>
          <p:sp>
            <p:nvSpPr>
              <p:cNvPr id="27" name="Freeform 63">
                <a:extLst>
                  <a:ext uri="{FF2B5EF4-FFF2-40B4-BE49-F238E27FC236}">
                    <a16:creationId xmlns:a16="http://schemas.microsoft.com/office/drawing/2014/main" id="{8221EBC0-64EC-4FEF-9FE7-7544ADBBCA2F}"/>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28" name="Freeform 64">
                <a:extLst>
                  <a:ext uri="{FF2B5EF4-FFF2-40B4-BE49-F238E27FC236}">
                    <a16:creationId xmlns:a16="http://schemas.microsoft.com/office/drawing/2014/main" id="{D585578C-7422-49E5-9B72-1E3940AEE4C2}"/>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29" name="Freeform 65">
                <a:extLst>
                  <a:ext uri="{FF2B5EF4-FFF2-40B4-BE49-F238E27FC236}">
                    <a16:creationId xmlns:a16="http://schemas.microsoft.com/office/drawing/2014/main" id="{2C4ED9F5-A105-4752-BFEC-9B4A8775DF70}"/>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30" name="Freeform 66">
                <a:extLst>
                  <a:ext uri="{FF2B5EF4-FFF2-40B4-BE49-F238E27FC236}">
                    <a16:creationId xmlns:a16="http://schemas.microsoft.com/office/drawing/2014/main" id="{F1610E4E-B7AE-4B00-8939-F54AF030FC4B}"/>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31" name="Freeform 67">
                <a:extLst>
                  <a:ext uri="{FF2B5EF4-FFF2-40B4-BE49-F238E27FC236}">
                    <a16:creationId xmlns:a16="http://schemas.microsoft.com/office/drawing/2014/main" id="{3E303D45-923F-4C77-A510-B3336C6F85EE}"/>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23" name="TextBox 22">
              <a:extLst>
                <a:ext uri="{FF2B5EF4-FFF2-40B4-BE49-F238E27FC236}">
                  <a16:creationId xmlns:a16="http://schemas.microsoft.com/office/drawing/2014/main" id="{94EF7EBC-EE89-4B13-9C3B-5E45E2F7694C}"/>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4" name="TextBox 23">
              <a:extLst>
                <a:ext uri="{FF2B5EF4-FFF2-40B4-BE49-F238E27FC236}">
                  <a16:creationId xmlns:a16="http://schemas.microsoft.com/office/drawing/2014/main" id="{564AB9BC-8DCB-4571-A30F-88DAC8C4DC9A}"/>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5" name="TextBox 24">
              <a:extLst>
                <a:ext uri="{FF2B5EF4-FFF2-40B4-BE49-F238E27FC236}">
                  <a16:creationId xmlns:a16="http://schemas.microsoft.com/office/drawing/2014/main" id="{01B8E0D4-7D85-48B5-8BE1-EA9CD0E67AA4}"/>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6" name="TextBox 25">
              <a:extLst>
                <a:ext uri="{FF2B5EF4-FFF2-40B4-BE49-F238E27FC236}">
                  <a16:creationId xmlns:a16="http://schemas.microsoft.com/office/drawing/2014/main" id="{2190DBDE-A76C-4E8F-8054-5E5929B611B3}"/>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32" name="TextBox 31">
            <a:extLst>
              <a:ext uri="{FF2B5EF4-FFF2-40B4-BE49-F238E27FC236}">
                <a16:creationId xmlns:a16="http://schemas.microsoft.com/office/drawing/2014/main" id="{D1A5FCB4-EBEF-4907-869D-611F2C56958C}"/>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14111531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fade">
                                      <p:cBhvr>
                                        <p:cTn id="12" dur="500"/>
                                        <p:tgtEl>
                                          <p:spTgt spid="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4" grpId="0" animBg="1"/>
      <p:bldP spid="2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E15361-4E8F-44AE-87F1-1DE50D4E5925}"/>
              </a:ext>
            </a:extLst>
          </p:cNvPr>
          <p:cNvPicPr>
            <a:picLocks noChangeAspect="1"/>
          </p:cNvPicPr>
          <p:nvPr/>
        </p:nvPicPr>
        <p:blipFill rotWithShape="1">
          <a:blip r:embed="rId3">
            <a:extLst>
              <a:ext uri="{28A0092B-C50C-407E-A947-70E740481C1C}">
                <a14:useLocalDpi xmlns:a14="http://schemas.microsoft.com/office/drawing/2010/main" val="0"/>
              </a:ext>
            </a:extLst>
          </a:blip>
          <a:srcRect l="6250" r="10417"/>
          <a:stretch/>
        </p:blipFill>
        <p:spPr>
          <a:xfrm>
            <a:off x="0" y="0"/>
            <a:ext cx="12192000" cy="6858000"/>
          </a:xfrm>
          <a:prstGeom prst="rect">
            <a:avLst/>
          </a:prstGeom>
        </p:spPr>
      </p:pic>
      <p:sp>
        <p:nvSpPr>
          <p:cNvPr id="4" name="文本框 3">
            <a:extLst>
              <a:ext uri="{FF2B5EF4-FFF2-40B4-BE49-F238E27FC236}">
                <a16:creationId xmlns:a16="http://schemas.microsoft.com/office/drawing/2014/main" id="{95FC2141-4B79-4BA1-8DB1-B2C50BD1D380}"/>
              </a:ext>
            </a:extLst>
          </p:cNvPr>
          <p:cNvSpPr txBox="1"/>
          <p:nvPr/>
        </p:nvSpPr>
        <p:spPr>
          <a:xfrm>
            <a:off x="4387536" y="2419756"/>
            <a:ext cx="4918510" cy="1015663"/>
          </a:xfrm>
          <a:prstGeom prst="rect">
            <a:avLst/>
          </a:prstGeom>
          <a:noFill/>
        </p:spPr>
        <p:txBody>
          <a:bodyPr wrap="square" rtlCol="0">
            <a:spAutoFit/>
          </a:bodyPr>
          <a:lstStyle/>
          <a:p>
            <a:r>
              <a:rPr lang="en-US" altLang="zh-CN" sz="6000" u="sng">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Chương III</a:t>
            </a:r>
            <a:endParaRPr lang="zh-CN" altLang="en-US" sz="6000" u="sng" dirty="0">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5" name="Synergistically utilize technically sound portals with frictionless chains. Dramatically customize…">
            <a:extLst>
              <a:ext uri="{FF2B5EF4-FFF2-40B4-BE49-F238E27FC236}">
                <a16:creationId xmlns:a16="http://schemas.microsoft.com/office/drawing/2014/main" id="{13D00B98-9224-4988-8FAB-874058E79AB5}"/>
              </a:ext>
            </a:extLst>
          </p:cNvPr>
          <p:cNvSpPr txBox="1"/>
          <p:nvPr/>
        </p:nvSpPr>
        <p:spPr>
          <a:xfrm>
            <a:off x="4918091" y="3611106"/>
            <a:ext cx="2911543" cy="34881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700" kern="0">
                <a:solidFill>
                  <a:srgbClr val="93242A"/>
                </a:solidFill>
                <a:latin typeface="Roboto Bold"/>
                <a:ea typeface="仓耳玄三M W05" panose="02020400000000000000" pitchFamily="18" charset="-122"/>
                <a:sym typeface="Roboto Light"/>
              </a:rPr>
              <a:t>TRIỀN KHAI VÀ ĐÁNH GIÁ</a:t>
            </a:r>
            <a:endParaRPr lang="en-US" altLang="zh-CN" sz="1700" kern="0" dirty="0">
              <a:solidFill>
                <a:srgbClr val="93242A"/>
              </a:solidFill>
              <a:latin typeface="Roboto Bold"/>
              <a:ea typeface="仓耳玄三M W05" panose="02020400000000000000" pitchFamily="18" charset="-122"/>
              <a:sym typeface="Roboto Light"/>
            </a:endParaRPr>
          </a:p>
        </p:txBody>
      </p:sp>
      <p:pic>
        <p:nvPicPr>
          <p:cNvPr id="7" name="图片 6">
            <a:extLst>
              <a:ext uri="{FF2B5EF4-FFF2-40B4-BE49-F238E27FC236}">
                <a16:creationId xmlns:a16="http://schemas.microsoft.com/office/drawing/2014/main" id="{2B4CB733-B06B-4836-B11D-E4690F252A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745714" y="1291169"/>
            <a:ext cx="2494343" cy="2494343"/>
          </a:xfrm>
          <a:prstGeom prst="rect">
            <a:avLst/>
          </a:prstGeom>
        </p:spPr>
      </p:pic>
      <p:grpSp>
        <p:nvGrpSpPr>
          <p:cNvPr id="6" name="Group 5">
            <a:extLst>
              <a:ext uri="{FF2B5EF4-FFF2-40B4-BE49-F238E27FC236}">
                <a16:creationId xmlns:a16="http://schemas.microsoft.com/office/drawing/2014/main" id="{CDED141E-A06F-4488-9608-3D3223D62347}"/>
              </a:ext>
            </a:extLst>
          </p:cNvPr>
          <p:cNvGrpSpPr/>
          <p:nvPr/>
        </p:nvGrpSpPr>
        <p:grpSpPr>
          <a:xfrm>
            <a:off x="12743859" y="6196502"/>
            <a:ext cx="821659" cy="661498"/>
            <a:chOff x="795648" y="981328"/>
            <a:chExt cx="2864004" cy="2305745"/>
          </a:xfrm>
          <a:solidFill>
            <a:schemeClr val="tx1"/>
          </a:solidFill>
        </p:grpSpPr>
        <p:sp>
          <p:nvSpPr>
            <p:cNvPr id="8" name="TextBox 7">
              <a:extLst>
                <a:ext uri="{FF2B5EF4-FFF2-40B4-BE49-F238E27FC236}">
                  <a16:creationId xmlns:a16="http://schemas.microsoft.com/office/drawing/2014/main" id="{BBAF9FD3-072C-47EE-93A1-9D59B8E06855}"/>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9" name="Group 8">
              <a:extLst>
                <a:ext uri="{FF2B5EF4-FFF2-40B4-BE49-F238E27FC236}">
                  <a16:creationId xmlns:a16="http://schemas.microsoft.com/office/drawing/2014/main" id="{36B368A0-DFB2-4026-A8D9-74A913015F01}"/>
                </a:ext>
              </a:extLst>
            </p:cNvPr>
            <p:cNvGrpSpPr/>
            <p:nvPr/>
          </p:nvGrpSpPr>
          <p:grpSpPr>
            <a:xfrm>
              <a:off x="2252320" y="2509426"/>
              <a:ext cx="447551" cy="777647"/>
              <a:chOff x="-2833130" y="2276125"/>
              <a:chExt cx="565557" cy="982689"/>
            </a:xfrm>
            <a:grpFill/>
          </p:grpSpPr>
          <p:sp>
            <p:nvSpPr>
              <p:cNvPr id="14" name="Freeform 63">
                <a:extLst>
                  <a:ext uri="{FF2B5EF4-FFF2-40B4-BE49-F238E27FC236}">
                    <a16:creationId xmlns:a16="http://schemas.microsoft.com/office/drawing/2014/main" id="{E1432B1A-D5B9-4F7C-A799-F0F24EB700DA}"/>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15" name="Freeform 64">
                <a:extLst>
                  <a:ext uri="{FF2B5EF4-FFF2-40B4-BE49-F238E27FC236}">
                    <a16:creationId xmlns:a16="http://schemas.microsoft.com/office/drawing/2014/main" id="{82BBF8B4-2D1F-46D1-841B-64642C709E62}"/>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16" name="Freeform 65">
                <a:extLst>
                  <a:ext uri="{FF2B5EF4-FFF2-40B4-BE49-F238E27FC236}">
                    <a16:creationId xmlns:a16="http://schemas.microsoft.com/office/drawing/2014/main" id="{9F32292A-DC9D-4793-AC51-1C936190C46F}"/>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17" name="Freeform 66">
                <a:extLst>
                  <a:ext uri="{FF2B5EF4-FFF2-40B4-BE49-F238E27FC236}">
                    <a16:creationId xmlns:a16="http://schemas.microsoft.com/office/drawing/2014/main" id="{76735D27-C0D0-40EA-AC42-4D9EAFFD3E45}"/>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18" name="Freeform 67">
                <a:extLst>
                  <a:ext uri="{FF2B5EF4-FFF2-40B4-BE49-F238E27FC236}">
                    <a16:creationId xmlns:a16="http://schemas.microsoft.com/office/drawing/2014/main" id="{32C63756-BAA6-453F-A6F7-FF1D579C2B42}"/>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10" name="TextBox 9">
              <a:extLst>
                <a:ext uri="{FF2B5EF4-FFF2-40B4-BE49-F238E27FC236}">
                  <a16:creationId xmlns:a16="http://schemas.microsoft.com/office/drawing/2014/main" id="{5335E201-CF94-419A-BC6D-B6C4B2FBA6F0}"/>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1" name="TextBox 10">
              <a:extLst>
                <a:ext uri="{FF2B5EF4-FFF2-40B4-BE49-F238E27FC236}">
                  <a16:creationId xmlns:a16="http://schemas.microsoft.com/office/drawing/2014/main" id="{190F127C-336C-4B7D-AB84-C9901BD3876B}"/>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2" name="TextBox 11">
              <a:extLst>
                <a:ext uri="{FF2B5EF4-FFF2-40B4-BE49-F238E27FC236}">
                  <a16:creationId xmlns:a16="http://schemas.microsoft.com/office/drawing/2014/main" id="{5DB8659F-3693-4E1D-941A-09C43DE5B47B}"/>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3" name="TextBox 12">
              <a:extLst>
                <a:ext uri="{FF2B5EF4-FFF2-40B4-BE49-F238E27FC236}">
                  <a16:creationId xmlns:a16="http://schemas.microsoft.com/office/drawing/2014/main" id="{93F9B348-619C-40ED-969D-0C62CCDE9160}"/>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19" name="TextBox 18">
            <a:extLst>
              <a:ext uri="{FF2B5EF4-FFF2-40B4-BE49-F238E27FC236}">
                <a16:creationId xmlns:a16="http://schemas.microsoft.com/office/drawing/2014/main" id="{C802DB12-2A28-4C5E-891C-A41FE9FBFE4A}"/>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96826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F6CF15-249A-4A83-9DF3-D258E5292F03}"/>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0"/>
            <a:ext cx="12192000" cy="6858000"/>
          </a:xfrm>
          <a:prstGeom prst="rect">
            <a:avLst/>
          </a:prstGeom>
        </p:spPr>
      </p:pic>
      <p:pic>
        <p:nvPicPr>
          <p:cNvPr id="4" name="图片 3">
            <a:extLst>
              <a:ext uri="{FF2B5EF4-FFF2-40B4-BE49-F238E27FC236}">
                <a16:creationId xmlns:a16="http://schemas.microsoft.com/office/drawing/2014/main" id="{7545291D-AEB6-4187-A5BC-CA1426912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445000"/>
          </a:xfrm>
          <a:prstGeom prst="rect">
            <a:avLst/>
          </a:prstGeom>
        </p:spPr>
      </p:pic>
      <p:pic>
        <p:nvPicPr>
          <p:cNvPr id="18" name="图片 17">
            <a:extLst>
              <a:ext uri="{FF2B5EF4-FFF2-40B4-BE49-F238E27FC236}">
                <a16:creationId xmlns:a16="http://schemas.microsoft.com/office/drawing/2014/main" id="{ED6BE1CF-A54F-458C-AA27-D62B0A45F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819" y="212373"/>
            <a:ext cx="6047619" cy="6858000"/>
          </a:xfrm>
          <a:prstGeom prst="rect">
            <a:avLst/>
          </a:prstGeom>
        </p:spPr>
      </p:pic>
      <p:sp>
        <p:nvSpPr>
          <p:cNvPr id="5" name="Rectangle: Rounded Corners 3">
            <a:extLst>
              <a:ext uri="{FF2B5EF4-FFF2-40B4-BE49-F238E27FC236}">
                <a16:creationId xmlns:a16="http://schemas.microsoft.com/office/drawing/2014/main" id="{FEBC3EF5-6053-4FFD-8C5E-914C584408F8}"/>
              </a:ext>
            </a:extLst>
          </p:cNvPr>
          <p:cNvSpPr/>
          <p:nvPr/>
        </p:nvSpPr>
        <p:spPr>
          <a:xfrm>
            <a:off x="4295440" y="1566844"/>
            <a:ext cx="7474989" cy="878104"/>
          </a:xfrm>
          <a:prstGeom prst="roundRect">
            <a:avLst>
              <a:gd name="adj" fmla="val 5264"/>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sp>
        <p:nvSpPr>
          <p:cNvPr id="6" name="Rectangle: Rounded Corners 4">
            <a:extLst>
              <a:ext uri="{FF2B5EF4-FFF2-40B4-BE49-F238E27FC236}">
                <a16:creationId xmlns:a16="http://schemas.microsoft.com/office/drawing/2014/main" id="{A1865E91-46F3-47B1-9EED-3CB1619D97A6}"/>
              </a:ext>
            </a:extLst>
          </p:cNvPr>
          <p:cNvSpPr/>
          <p:nvPr/>
        </p:nvSpPr>
        <p:spPr>
          <a:xfrm>
            <a:off x="4295440" y="2668686"/>
            <a:ext cx="7474989" cy="878104"/>
          </a:xfrm>
          <a:prstGeom prst="roundRect">
            <a:avLst>
              <a:gd name="adj" fmla="val 5264"/>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sp>
        <p:nvSpPr>
          <p:cNvPr id="7" name="Rectangle: Rounded Corners 5">
            <a:extLst>
              <a:ext uri="{FF2B5EF4-FFF2-40B4-BE49-F238E27FC236}">
                <a16:creationId xmlns:a16="http://schemas.microsoft.com/office/drawing/2014/main" id="{01BD6025-A39F-463F-86AD-6868DF4237EE}"/>
              </a:ext>
            </a:extLst>
          </p:cNvPr>
          <p:cNvSpPr/>
          <p:nvPr/>
        </p:nvSpPr>
        <p:spPr>
          <a:xfrm>
            <a:off x="4295440" y="3770529"/>
            <a:ext cx="7474989" cy="878104"/>
          </a:xfrm>
          <a:prstGeom prst="roundRect">
            <a:avLst>
              <a:gd name="adj" fmla="val 5264"/>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sp>
        <p:nvSpPr>
          <p:cNvPr id="9" name="Rectangle: Rounded Corners 9">
            <a:extLst>
              <a:ext uri="{FF2B5EF4-FFF2-40B4-BE49-F238E27FC236}">
                <a16:creationId xmlns:a16="http://schemas.microsoft.com/office/drawing/2014/main" id="{EAB15DDE-CCDC-45C3-8A97-757FC14DB95E}"/>
              </a:ext>
            </a:extLst>
          </p:cNvPr>
          <p:cNvSpPr/>
          <p:nvPr/>
        </p:nvSpPr>
        <p:spPr>
          <a:xfrm>
            <a:off x="4422512" y="1684564"/>
            <a:ext cx="1140474" cy="642666"/>
          </a:xfrm>
          <a:prstGeom prst="roundRect">
            <a:avLst>
              <a:gd name="adj" fmla="val 5264"/>
            </a:avLst>
          </a:prstGeom>
          <a:solidFill>
            <a:srgbClr val="93242A"/>
          </a:solidFill>
          <a:ln w="12700" cap="flat" cmpd="sng" algn="ctr">
            <a:noFill/>
            <a:prstDash val="solid"/>
            <a:miter lim="800000"/>
          </a:ln>
          <a:effectLst>
            <a:outerShdw blurRad="368300" dist="381000" dir="5400000" sx="58000" sy="58000" algn="t" rotWithShape="0">
              <a:prstClr val="black">
                <a:alpha val="1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5EAD4"/>
                </a:solidFill>
                <a:effectLst/>
                <a:uLnTx/>
                <a:uFillTx/>
                <a:latin typeface="Franklin Gothic Demi" panose="020B0703020102020204" pitchFamily="34" charset="0"/>
                <a:ea typeface="+mn-ea"/>
                <a:cs typeface="+mn-cs"/>
              </a:rPr>
              <a:t>01</a:t>
            </a:r>
          </a:p>
        </p:txBody>
      </p:sp>
      <p:sp>
        <p:nvSpPr>
          <p:cNvPr id="10" name="Rectangle: Rounded Corners 14">
            <a:extLst>
              <a:ext uri="{FF2B5EF4-FFF2-40B4-BE49-F238E27FC236}">
                <a16:creationId xmlns:a16="http://schemas.microsoft.com/office/drawing/2014/main" id="{3DB1E25E-E16A-4C30-9BB9-0BAD84089CAB}"/>
              </a:ext>
            </a:extLst>
          </p:cNvPr>
          <p:cNvSpPr/>
          <p:nvPr/>
        </p:nvSpPr>
        <p:spPr>
          <a:xfrm>
            <a:off x="4422512" y="2786405"/>
            <a:ext cx="1140474" cy="642666"/>
          </a:xfrm>
          <a:prstGeom prst="roundRect">
            <a:avLst>
              <a:gd name="adj" fmla="val 5264"/>
            </a:avLst>
          </a:prstGeom>
          <a:solidFill>
            <a:srgbClr val="93242A"/>
          </a:solidFill>
          <a:ln w="12700" cap="flat" cmpd="sng" algn="ctr">
            <a:noFill/>
            <a:prstDash val="solid"/>
            <a:miter lim="800000"/>
          </a:ln>
          <a:effectLst>
            <a:outerShdw blurRad="368300" dist="381000" dir="5400000" sx="58000" sy="58000" algn="t" rotWithShape="0">
              <a:prstClr val="black">
                <a:alpha val="17000"/>
              </a:prstClr>
            </a:outerShdw>
          </a:effectLst>
        </p:spPr>
        <p:txBody>
          <a:bodyPr rtlCol="0" anchor="ctr"/>
          <a:lstStyle/>
          <a:p>
            <a:pPr algn="ctr" defTabSz="914400"/>
            <a:r>
              <a:rPr lang="en-US" kern="0" dirty="0">
                <a:solidFill>
                  <a:srgbClr val="F5EAD4"/>
                </a:solidFill>
                <a:latin typeface="Franklin Gothic Demi" panose="020B0703020102020204" pitchFamily="34" charset="0"/>
              </a:rPr>
              <a:t>02</a:t>
            </a:r>
          </a:p>
        </p:txBody>
      </p:sp>
      <p:sp>
        <p:nvSpPr>
          <p:cNvPr id="11" name="Rectangle: Rounded Corners 15">
            <a:extLst>
              <a:ext uri="{FF2B5EF4-FFF2-40B4-BE49-F238E27FC236}">
                <a16:creationId xmlns:a16="http://schemas.microsoft.com/office/drawing/2014/main" id="{213D6A21-0F9A-4550-B0D9-9F7485C273D7}"/>
              </a:ext>
            </a:extLst>
          </p:cNvPr>
          <p:cNvSpPr/>
          <p:nvPr/>
        </p:nvSpPr>
        <p:spPr>
          <a:xfrm>
            <a:off x="4422512" y="3888248"/>
            <a:ext cx="1140474" cy="642666"/>
          </a:xfrm>
          <a:prstGeom prst="roundRect">
            <a:avLst>
              <a:gd name="adj" fmla="val 5264"/>
            </a:avLst>
          </a:prstGeom>
          <a:solidFill>
            <a:srgbClr val="93242A"/>
          </a:solidFill>
          <a:ln w="12700" cap="flat" cmpd="sng" algn="ctr">
            <a:noFill/>
            <a:prstDash val="solid"/>
            <a:miter lim="800000"/>
          </a:ln>
          <a:effectLst>
            <a:outerShdw blurRad="368300" dist="381000" dir="5400000" sx="58000" sy="58000" algn="t" rotWithShape="0">
              <a:prstClr val="black">
                <a:alpha val="17000"/>
              </a:prstClr>
            </a:outerShdw>
          </a:effectLst>
        </p:spPr>
        <p:txBody>
          <a:bodyPr rtlCol="0" anchor="ctr"/>
          <a:lstStyle/>
          <a:p>
            <a:pPr algn="ctr" defTabSz="914400"/>
            <a:r>
              <a:rPr lang="en-US" kern="0" dirty="0">
                <a:solidFill>
                  <a:srgbClr val="F5EAD4"/>
                </a:solidFill>
                <a:latin typeface="Franklin Gothic Demi" panose="020B0703020102020204" pitchFamily="34" charset="0"/>
              </a:rPr>
              <a:t>03</a:t>
            </a:r>
          </a:p>
        </p:txBody>
      </p:sp>
      <p:sp>
        <p:nvSpPr>
          <p:cNvPr id="13" name="Synergistically utilize technically sound portals with frictionless chains. Dramatically customize…">
            <a:extLst>
              <a:ext uri="{FF2B5EF4-FFF2-40B4-BE49-F238E27FC236}">
                <a16:creationId xmlns:a16="http://schemas.microsoft.com/office/drawing/2014/main" id="{CC7DE7DA-71EC-47E4-93C4-B731812EB6CC}"/>
              </a:ext>
            </a:extLst>
          </p:cNvPr>
          <p:cNvSpPr txBox="1"/>
          <p:nvPr/>
        </p:nvSpPr>
        <p:spPr>
          <a:xfrm>
            <a:off x="5947409" y="1728577"/>
            <a:ext cx="5438596" cy="4122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altLang="zh-CN" sz="2000" kern="0">
                <a:solidFill>
                  <a:srgbClr val="93242A"/>
                </a:solidFill>
                <a:latin typeface="仓耳玄三M W05" panose="02020400000000000000" pitchFamily="18" charset="-122"/>
                <a:ea typeface="仓耳玄三M W05" panose="02020400000000000000" pitchFamily="18" charset="-122"/>
                <a:sym typeface="Roboto Light"/>
              </a:rPr>
              <a:t>Model</a:t>
            </a:r>
            <a:endParaRPr lang="en-US" altLang="zh-CN" sz="2000" kern="0" dirty="0">
              <a:solidFill>
                <a:srgbClr val="93242A"/>
              </a:solidFill>
              <a:latin typeface="仓耳玄三M W05" panose="02020400000000000000" pitchFamily="18" charset="-122"/>
              <a:ea typeface="仓耳玄三M W05" panose="02020400000000000000" pitchFamily="18" charset="-122"/>
              <a:sym typeface="Roboto Light"/>
            </a:endParaRPr>
          </a:p>
        </p:txBody>
      </p:sp>
      <p:sp>
        <p:nvSpPr>
          <p:cNvPr id="14" name="Synergistically utilize technically sound portals with frictionless chains. Dramatically customize…">
            <a:extLst>
              <a:ext uri="{FF2B5EF4-FFF2-40B4-BE49-F238E27FC236}">
                <a16:creationId xmlns:a16="http://schemas.microsoft.com/office/drawing/2014/main" id="{B3D7CD8C-9752-406E-94EE-FE71CE15CC4B}"/>
              </a:ext>
            </a:extLst>
          </p:cNvPr>
          <p:cNvSpPr txBox="1"/>
          <p:nvPr/>
        </p:nvSpPr>
        <p:spPr>
          <a:xfrm>
            <a:off x="5974466" y="2867383"/>
            <a:ext cx="5438596" cy="4122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altLang="zh-CN" sz="2000" kern="0">
                <a:solidFill>
                  <a:srgbClr val="93242A"/>
                </a:solidFill>
                <a:latin typeface="仓耳玄三M W05" panose="02020400000000000000" pitchFamily="18" charset="-122"/>
                <a:ea typeface="仓耳玄三M W05" panose="02020400000000000000" pitchFamily="18" charset="-122"/>
                <a:sym typeface="Roboto Light"/>
              </a:rPr>
              <a:t>View</a:t>
            </a:r>
            <a:endParaRPr lang="en-US" altLang="zh-CN" sz="2000" kern="0" dirty="0">
              <a:solidFill>
                <a:srgbClr val="93242A"/>
              </a:solidFill>
              <a:latin typeface="仓耳玄三M W05" panose="02020400000000000000" pitchFamily="18" charset="-122"/>
              <a:ea typeface="仓耳玄三M W05" panose="02020400000000000000" pitchFamily="18" charset="-122"/>
              <a:sym typeface="Roboto Light"/>
            </a:endParaRPr>
          </a:p>
        </p:txBody>
      </p:sp>
      <p:sp>
        <p:nvSpPr>
          <p:cNvPr id="15" name="Synergistically utilize technically sound portals with frictionless chains. Dramatically customize…">
            <a:extLst>
              <a:ext uri="{FF2B5EF4-FFF2-40B4-BE49-F238E27FC236}">
                <a16:creationId xmlns:a16="http://schemas.microsoft.com/office/drawing/2014/main" id="{2A510534-803E-42EA-A4D8-E1C471260700}"/>
              </a:ext>
            </a:extLst>
          </p:cNvPr>
          <p:cNvSpPr txBox="1"/>
          <p:nvPr/>
        </p:nvSpPr>
        <p:spPr>
          <a:xfrm>
            <a:off x="5974466" y="3999168"/>
            <a:ext cx="5438596" cy="4122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2000" kern="0">
                <a:solidFill>
                  <a:srgbClr val="93242A"/>
                </a:solidFill>
                <a:latin typeface="仓耳玄三M W05" panose="02020400000000000000" pitchFamily="18" charset="-122"/>
                <a:ea typeface="仓耳玄三M W05" panose="02020400000000000000" pitchFamily="18" charset="-122"/>
                <a:sym typeface="Roboto Light"/>
              </a:rPr>
              <a:t>Controller</a:t>
            </a:r>
            <a:endParaRPr lang="en-US" altLang="zh-CN" sz="2000" kern="0" dirty="0">
              <a:solidFill>
                <a:srgbClr val="93242A"/>
              </a:solidFill>
              <a:latin typeface="仓耳玄三M W05" panose="02020400000000000000" pitchFamily="18" charset="-122"/>
              <a:ea typeface="仓耳玄三M W05" panose="02020400000000000000" pitchFamily="18" charset="-122"/>
              <a:sym typeface="Roboto Light"/>
            </a:endParaRPr>
          </a:p>
        </p:txBody>
      </p:sp>
      <p:grpSp>
        <p:nvGrpSpPr>
          <p:cNvPr id="17" name="Group 16">
            <a:extLst>
              <a:ext uri="{FF2B5EF4-FFF2-40B4-BE49-F238E27FC236}">
                <a16:creationId xmlns:a16="http://schemas.microsoft.com/office/drawing/2014/main" id="{701E8340-909A-44EB-BE61-76033DED6FB5}"/>
              </a:ext>
            </a:extLst>
          </p:cNvPr>
          <p:cNvGrpSpPr/>
          <p:nvPr/>
        </p:nvGrpSpPr>
        <p:grpSpPr>
          <a:xfrm>
            <a:off x="12743859" y="6196502"/>
            <a:ext cx="821659" cy="661498"/>
            <a:chOff x="795648" y="981328"/>
            <a:chExt cx="2864004" cy="2305745"/>
          </a:xfrm>
          <a:solidFill>
            <a:schemeClr val="tx1"/>
          </a:solidFill>
        </p:grpSpPr>
        <p:sp>
          <p:nvSpPr>
            <p:cNvPr id="19" name="TextBox 18">
              <a:extLst>
                <a:ext uri="{FF2B5EF4-FFF2-40B4-BE49-F238E27FC236}">
                  <a16:creationId xmlns:a16="http://schemas.microsoft.com/office/drawing/2014/main" id="{F17CCEA8-29EC-4542-8C0D-50A876DCAAE2}"/>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20" name="Group 19">
              <a:extLst>
                <a:ext uri="{FF2B5EF4-FFF2-40B4-BE49-F238E27FC236}">
                  <a16:creationId xmlns:a16="http://schemas.microsoft.com/office/drawing/2014/main" id="{584F69DF-41F4-4532-90ED-5153292E858A}"/>
                </a:ext>
              </a:extLst>
            </p:cNvPr>
            <p:cNvGrpSpPr/>
            <p:nvPr/>
          </p:nvGrpSpPr>
          <p:grpSpPr>
            <a:xfrm>
              <a:off x="2252320" y="2509426"/>
              <a:ext cx="447551" cy="777647"/>
              <a:chOff x="-2833130" y="2276125"/>
              <a:chExt cx="565557" cy="982689"/>
            </a:xfrm>
            <a:grpFill/>
          </p:grpSpPr>
          <p:sp>
            <p:nvSpPr>
              <p:cNvPr id="25" name="Freeform 63">
                <a:extLst>
                  <a:ext uri="{FF2B5EF4-FFF2-40B4-BE49-F238E27FC236}">
                    <a16:creationId xmlns:a16="http://schemas.microsoft.com/office/drawing/2014/main" id="{C49E3FCD-9020-45B4-8171-8DB42DE51AA3}"/>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26" name="Freeform 64">
                <a:extLst>
                  <a:ext uri="{FF2B5EF4-FFF2-40B4-BE49-F238E27FC236}">
                    <a16:creationId xmlns:a16="http://schemas.microsoft.com/office/drawing/2014/main" id="{75BC1340-1596-4A52-95F7-5B23247438E5}"/>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27" name="Freeform 65">
                <a:extLst>
                  <a:ext uri="{FF2B5EF4-FFF2-40B4-BE49-F238E27FC236}">
                    <a16:creationId xmlns:a16="http://schemas.microsoft.com/office/drawing/2014/main" id="{BD730951-3690-4CA6-BE0C-7E20C1B9B719}"/>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28" name="Freeform 66">
                <a:extLst>
                  <a:ext uri="{FF2B5EF4-FFF2-40B4-BE49-F238E27FC236}">
                    <a16:creationId xmlns:a16="http://schemas.microsoft.com/office/drawing/2014/main" id="{E0D15396-011B-42F5-9DB7-3D91A1BCD282}"/>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29" name="Freeform 67">
                <a:extLst>
                  <a:ext uri="{FF2B5EF4-FFF2-40B4-BE49-F238E27FC236}">
                    <a16:creationId xmlns:a16="http://schemas.microsoft.com/office/drawing/2014/main" id="{85CA60C6-B089-4DC5-971E-09DCED16BEEB}"/>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21" name="TextBox 20">
              <a:extLst>
                <a:ext uri="{FF2B5EF4-FFF2-40B4-BE49-F238E27FC236}">
                  <a16:creationId xmlns:a16="http://schemas.microsoft.com/office/drawing/2014/main" id="{74A891DC-7716-4E2D-A680-11AB107DE6F4}"/>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2" name="TextBox 21">
              <a:extLst>
                <a:ext uri="{FF2B5EF4-FFF2-40B4-BE49-F238E27FC236}">
                  <a16:creationId xmlns:a16="http://schemas.microsoft.com/office/drawing/2014/main" id="{01595EF9-F8ED-4F23-A4E4-8C9A77716F12}"/>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3" name="TextBox 22">
              <a:extLst>
                <a:ext uri="{FF2B5EF4-FFF2-40B4-BE49-F238E27FC236}">
                  <a16:creationId xmlns:a16="http://schemas.microsoft.com/office/drawing/2014/main" id="{D08D7152-23C7-4087-A256-53A29591D9FB}"/>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4" name="TextBox 23">
              <a:extLst>
                <a:ext uri="{FF2B5EF4-FFF2-40B4-BE49-F238E27FC236}">
                  <a16:creationId xmlns:a16="http://schemas.microsoft.com/office/drawing/2014/main" id="{CC7091C2-F7AE-48FF-B289-B1E7BE53078C}"/>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30" name="TextBox 29">
            <a:extLst>
              <a:ext uri="{FF2B5EF4-FFF2-40B4-BE49-F238E27FC236}">
                <a16:creationId xmlns:a16="http://schemas.microsoft.com/office/drawing/2014/main" id="{91E1307F-8B4B-4EDD-8602-2F173B59EBF8}"/>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12877795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484B074-A315-41D4-837A-C275801A4C2D}"/>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0"/>
            <a:ext cx="12192000" cy="6858000"/>
          </a:xfrm>
          <a:prstGeom prst="rect">
            <a:avLst/>
          </a:prstGeom>
        </p:spPr>
      </p:pic>
      <p:pic>
        <p:nvPicPr>
          <p:cNvPr id="4" name="图片 3">
            <a:extLst>
              <a:ext uri="{FF2B5EF4-FFF2-40B4-BE49-F238E27FC236}">
                <a16:creationId xmlns:a16="http://schemas.microsoft.com/office/drawing/2014/main" id="{8D146C17-C1BE-49A9-884F-40E98D685F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995" y="9953"/>
            <a:ext cx="2604628" cy="2604628"/>
          </a:xfrm>
          <a:prstGeom prst="rect">
            <a:avLst/>
          </a:prstGeom>
        </p:spPr>
      </p:pic>
      <p:pic>
        <p:nvPicPr>
          <p:cNvPr id="5" name="图片 4">
            <a:extLst>
              <a:ext uri="{FF2B5EF4-FFF2-40B4-BE49-F238E27FC236}">
                <a16:creationId xmlns:a16="http://schemas.microsoft.com/office/drawing/2014/main" id="{CD17623C-83E5-446C-8D47-4C6B0C9436B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680" t="9381" r="16759" b="11814"/>
          <a:stretch/>
        </p:blipFill>
        <p:spPr>
          <a:xfrm>
            <a:off x="1451383" y="1008765"/>
            <a:ext cx="4281767" cy="5481177"/>
          </a:xfrm>
          <a:prstGeom prst="rect">
            <a:avLst/>
          </a:prstGeom>
        </p:spPr>
      </p:pic>
      <p:sp>
        <p:nvSpPr>
          <p:cNvPr id="6" name="îSḷïḑê">
            <a:extLst>
              <a:ext uri="{FF2B5EF4-FFF2-40B4-BE49-F238E27FC236}">
                <a16:creationId xmlns:a16="http://schemas.microsoft.com/office/drawing/2014/main" id="{43AB52EB-812A-425E-B81D-466104E08FEF}"/>
              </a:ext>
            </a:extLst>
          </p:cNvPr>
          <p:cNvSpPr/>
          <p:nvPr/>
        </p:nvSpPr>
        <p:spPr>
          <a:xfrm>
            <a:off x="5884814" y="1008765"/>
            <a:ext cx="4334108" cy="1592162"/>
          </a:xfrm>
          <a:prstGeom prst="roundRect">
            <a:avLst>
              <a:gd name="adj" fmla="val 7320"/>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3242A"/>
              </a:solidFill>
            </a:endParaRPr>
          </a:p>
        </p:txBody>
      </p:sp>
      <p:sp>
        <p:nvSpPr>
          <p:cNvPr id="7" name="îşliḑê">
            <a:extLst>
              <a:ext uri="{FF2B5EF4-FFF2-40B4-BE49-F238E27FC236}">
                <a16:creationId xmlns:a16="http://schemas.microsoft.com/office/drawing/2014/main" id="{062341B5-02C5-4AE6-BD14-C7C9813E7DC6}"/>
              </a:ext>
            </a:extLst>
          </p:cNvPr>
          <p:cNvSpPr txBox="1"/>
          <p:nvPr/>
        </p:nvSpPr>
        <p:spPr>
          <a:xfrm>
            <a:off x="6225742" y="1318526"/>
            <a:ext cx="391302" cy="307777"/>
          </a:xfrm>
          <a:custGeom>
            <a:avLst/>
            <a:gdLst/>
            <a:ahLst/>
            <a:cxnLst/>
            <a:rect l="l" t="t" r="r" b="b"/>
            <a:pathLst>
              <a:path w="287611" h="226219">
                <a:moveTo>
                  <a:pt x="267147" y="0"/>
                </a:moveTo>
                <a:lnTo>
                  <a:pt x="287611" y="43160"/>
                </a:lnTo>
                <a:cubicBezTo>
                  <a:pt x="266775" y="50106"/>
                  <a:pt x="251830" y="59779"/>
                  <a:pt x="242776" y="72182"/>
                </a:cubicBezTo>
                <a:cubicBezTo>
                  <a:pt x="233723" y="84584"/>
                  <a:pt x="228948" y="101079"/>
                  <a:pt x="228452" y="121667"/>
                </a:cubicBezTo>
                <a:lnTo>
                  <a:pt x="279053" y="121667"/>
                </a:lnTo>
                <a:lnTo>
                  <a:pt x="279053" y="226219"/>
                </a:lnTo>
                <a:lnTo>
                  <a:pt x="174501" y="226219"/>
                </a:lnTo>
                <a:lnTo>
                  <a:pt x="174501" y="151433"/>
                </a:lnTo>
                <a:cubicBezTo>
                  <a:pt x="174501" y="120923"/>
                  <a:pt x="177168" y="96986"/>
                  <a:pt x="182501" y="79623"/>
                </a:cubicBezTo>
                <a:cubicBezTo>
                  <a:pt x="187834" y="62260"/>
                  <a:pt x="197756" y="46633"/>
                  <a:pt x="212266" y="32742"/>
                </a:cubicBezTo>
                <a:cubicBezTo>
                  <a:pt x="226777" y="18852"/>
                  <a:pt x="245071" y="7938"/>
                  <a:pt x="267147" y="0"/>
                </a:cubicBezTo>
                <a:close/>
                <a:moveTo>
                  <a:pt x="92646" y="0"/>
                </a:moveTo>
                <a:lnTo>
                  <a:pt x="113110" y="43160"/>
                </a:lnTo>
                <a:cubicBezTo>
                  <a:pt x="92274" y="50106"/>
                  <a:pt x="77329" y="59779"/>
                  <a:pt x="68275" y="72182"/>
                </a:cubicBezTo>
                <a:cubicBezTo>
                  <a:pt x="59222" y="84584"/>
                  <a:pt x="54447" y="101079"/>
                  <a:pt x="53951" y="121667"/>
                </a:cubicBezTo>
                <a:lnTo>
                  <a:pt x="104552" y="121667"/>
                </a:lnTo>
                <a:lnTo>
                  <a:pt x="104552" y="226219"/>
                </a:lnTo>
                <a:lnTo>
                  <a:pt x="0" y="226219"/>
                </a:lnTo>
                <a:lnTo>
                  <a:pt x="0" y="151433"/>
                </a:lnTo>
                <a:cubicBezTo>
                  <a:pt x="0" y="121171"/>
                  <a:pt x="2667" y="97296"/>
                  <a:pt x="8000" y="79809"/>
                </a:cubicBezTo>
                <a:cubicBezTo>
                  <a:pt x="13333" y="62322"/>
                  <a:pt x="23193" y="46633"/>
                  <a:pt x="37579" y="32742"/>
                </a:cubicBezTo>
                <a:cubicBezTo>
                  <a:pt x="51966" y="18852"/>
                  <a:pt x="70322" y="7938"/>
                  <a:pt x="92646" y="0"/>
                </a:cubicBezTo>
                <a:close/>
              </a:path>
            </a:pathLst>
          </a:custGeom>
          <a:solidFill>
            <a:srgbClr val="93242A"/>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algn="ctr" defTabSz="914354">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dirty="0">
              <a:solidFill>
                <a:srgbClr val="93242A"/>
              </a:solidFill>
            </a:endParaRPr>
          </a:p>
        </p:txBody>
      </p:sp>
      <p:sp>
        <p:nvSpPr>
          <p:cNvPr id="8" name="Synergistically utilize technically sound portals with frictionless chains. Dramatically customize…">
            <a:extLst>
              <a:ext uri="{FF2B5EF4-FFF2-40B4-BE49-F238E27FC236}">
                <a16:creationId xmlns:a16="http://schemas.microsoft.com/office/drawing/2014/main" id="{C242E063-C38D-4111-958C-B1AC16FFF2EE}"/>
              </a:ext>
            </a:extLst>
          </p:cNvPr>
          <p:cNvSpPr txBox="1"/>
          <p:nvPr/>
        </p:nvSpPr>
        <p:spPr>
          <a:xfrm>
            <a:off x="6822944" y="1071215"/>
            <a:ext cx="3078747" cy="146726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171450" indent="-171450" algn="just" defTabSz="412750" hangingPunct="0">
              <a:lnSpc>
                <a:spcPct val="150000"/>
              </a:lnSpc>
              <a:buFont typeface="Arial" panose="020B0604020202020204" pitchFamily="34" charset="0"/>
              <a:buChar char="•"/>
              <a:defRPr sz="2000" b="0">
                <a:solidFill>
                  <a:srgbClr val="1C1F25"/>
                </a:solidFill>
                <a:latin typeface="Roboto Bold"/>
                <a:ea typeface="Roboto Bold"/>
                <a:cs typeface="Roboto Bold"/>
                <a:sym typeface="Roboto Bold"/>
              </a:defRPr>
            </a:pPr>
            <a:r>
              <a:rPr lang="vi-VN" sz="1300" kern="0">
                <a:solidFill>
                  <a:srgbClr val="93242A"/>
                </a:solidFill>
                <a:latin typeface="Roboto Bold"/>
                <a:ea typeface="仓耳玄三M W05" panose="02020400000000000000" pitchFamily="18" charset="-122"/>
                <a:sym typeface="Roboto Light"/>
              </a:rPr>
              <a:t>Lĩnh vực: Định nghĩa các đối tượng dữ liệu như Người dùng, Bài viết, Lĩnh vực, Môn học.</a:t>
            </a:r>
          </a:p>
          <a:p>
            <a:pPr marL="171450" indent="-171450" algn="just" defTabSz="412750" hangingPunct="0">
              <a:lnSpc>
                <a:spcPct val="150000"/>
              </a:lnSpc>
              <a:buFont typeface="Arial" panose="020B0604020202020204" pitchFamily="34" charset="0"/>
              <a:buChar char="•"/>
              <a:defRPr sz="2000" b="0">
                <a:solidFill>
                  <a:srgbClr val="1C1F25"/>
                </a:solidFill>
                <a:latin typeface="Roboto Bold"/>
                <a:ea typeface="Roboto Bold"/>
                <a:cs typeface="Roboto Bold"/>
                <a:sym typeface="Roboto Bold"/>
              </a:defRPr>
            </a:pPr>
            <a:r>
              <a:rPr lang="vi-VN" sz="1300" kern="0">
                <a:solidFill>
                  <a:srgbClr val="93242A"/>
                </a:solidFill>
                <a:latin typeface="Roboto Bold"/>
                <a:ea typeface="仓耳玄三M W05" panose="02020400000000000000" pitchFamily="18" charset="-122"/>
                <a:sym typeface="Roboto Light"/>
              </a:rPr>
              <a:t>Xử lý logic dữ liệu: Kiểm tra nội dung bài viết, quản lý tài khoản.</a:t>
            </a:r>
            <a:endParaRPr lang="en-US" altLang="zh-CN" sz="1300" kern="0" dirty="0">
              <a:solidFill>
                <a:srgbClr val="93242A"/>
              </a:solidFill>
              <a:latin typeface="Roboto Bold"/>
              <a:ea typeface="仓耳玄三M W05" panose="02020400000000000000" pitchFamily="18" charset="-122"/>
              <a:sym typeface="Roboto Light"/>
            </a:endParaRPr>
          </a:p>
        </p:txBody>
      </p:sp>
      <p:sp>
        <p:nvSpPr>
          <p:cNvPr id="9" name="îSḷïḑê">
            <a:extLst>
              <a:ext uri="{FF2B5EF4-FFF2-40B4-BE49-F238E27FC236}">
                <a16:creationId xmlns:a16="http://schemas.microsoft.com/office/drawing/2014/main" id="{3E7AC2FF-B8AD-4E23-BD24-EA2EF054D2FD}"/>
              </a:ext>
            </a:extLst>
          </p:cNvPr>
          <p:cNvSpPr/>
          <p:nvPr/>
        </p:nvSpPr>
        <p:spPr>
          <a:xfrm>
            <a:off x="5884814" y="2757705"/>
            <a:ext cx="4334108" cy="1592162"/>
          </a:xfrm>
          <a:prstGeom prst="roundRect">
            <a:avLst>
              <a:gd name="adj" fmla="val 7320"/>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3242A"/>
              </a:solidFill>
            </a:endParaRPr>
          </a:p>
        </p:txBody>
      </p:sp>
      <p:sp>
        <p:nvSpPr>
          <p:cNvPr id="10" name="îşliḑê">
            <a:extLst>
              <a:ext uri="{FF2B5EF4-FFF2-40B4-BE49-F238E27FC236}">
                <a16:creationId xmlns:a16="http://schemas.microsoft.com/office/drawing/2014/main" id="{CB60D300-06CE-4187-9FDA-B5126A6042F5}"/>
              </a:ext>
            </a:extLst>
          </p:cNvPr>
          <p:cNvSpPr txBox="1"/>
          <p:nvPr/>
        </p:nvSpPr>
        <p:spPr>
          <a:xfrm>
            <a:off x="6225742" y="3067466"/>
            <a:ext cx="391302" cy="307777"/>
          </a:xfrm>
          <a:custGeom>
            <a:avLst/>
            <a:gdLst/>
            <a:ahLst/>
            <a:cxnLst/>
            <a:rect l="l" t="t" r="r" b="b"/>
            <a:pathLst>
              <a:path w="287611" h="226219">
                <a:moveTo>
                  <a:pt x="267147" y="0"/>
                </a:moveTo>
                <a:lnTo>
                  <a:pt x="287611" y="43160"/>
                </a:lnTo>
                <a:cubicBezTo>
                  <a:pt x="266775" y="50106"/>
                  <a:pt x="251830" y="59779"/>
                  <a:pt x="242776" y="72182"/>
                </a:cubicBezTo>
                <a:cubicBezTo>
                  <a:pt x="233723" y="84584"/>
                  <a:pt x="228948" y="101079"/>
                  <a:pt x="228452" y="121667"/>
                </a:cubicBezTo>
                <a:lnTo>
                  <a:pt x="279053" y="121667"/>
                </a:lnTo>
                <a:lnTo>
                  <a:pt x="279053" y="226219"/>
                </a:lnTo>
                <a:lnTo>
                  <a:pt x="174501" y="226219"/>
                </a:lnTo>
                <a:lnTo>
                  <a:pt x="174501" y="151433"/>
                </a:lnTo>
                <a:cubicBezTo>
                  <a:pt x="174501" y="120923"/>
                  <a:pt x="177168" y="96986"/>
                  <a:pt x="182501" y="79623"/>
                </a:cubicBezTo>
                <a:cubicBezTo>
                  <a:pt x="187834" y="62260"/>
                  <a:pt x="197756" y="46633"/>
                  <a:pt x="212266" y="32742"/>
                </a:cubicBezTo>
                <a:cubicBezTo>
                  <a:pt x="226777" y="18852"/>
                  <a:pt x="245071" y="7938"/>
                  <a:pt x="267147" y="0"/>
                </a:cubicBezTo>
                <a:close/>
                <a:moveTo>
                  <a:pt x="92646" y="0"/>
                </a:moveTo>
                <a:lnTo>
                  <a:pt x="113110" y="43160"/>
                </a:lnTo>
                <a:cubicBezTo>
                  <a:pt x="92274" y="50106"/>
                  <a:pt x="77329" y="59779"/>
                  <a:pt x="68275" y="72182"/>
                </a:cubicBezTo>
                <a:cubicBezTo>
                  <a:pt x="59222" y="84584"/>
                  <a:pt x="54447" y="101079"/>
                  <a:pt x="53951" y="121667"/>
                </a:cubicBezTo>
                <a:lnTo>
                  <a:pt x="104552" y="121667"/>
                </a:lnTo>
                <a:lnTo>
                  <a:pt x="104552" y="226219"/>
                </a:lnTo>
                <a:lnTo>
                  <a:pt x="0" y="226219"/>
                </a:lnTo>
                <a:lnTo>
                  <a:pt x="0" y="151433"/>
                </a:lnTo>
                <a:cubicBezTo>
                  <a:pt x="0" y="121171"/>
                  <a:pt x="2667" y="97296"/>
                  <a:pt x="8000" y="79809"/>
                </a:cubicBezTo>
                <a:cubicBezTo>
                  <a:pt x="13333" y="62322"/>
                  <a:pt x="23193" y="46633"/>
                  <a:pt x="37579" y="32742"/>
                </a:cubicBezTo>
                <a:cubicBezTo>
                  <a:pt x="51966" y="18852"/>
                  <a:pt x="70322" y="7938"/>
                  <a:pt x="92646" y="0"/>
                </a:cubicBezTo>
                <a:close/>
              </a:path>
            </a:pathLst>
          </a:custGeom>
          <a:solidFill>
            <a:srgbClr val="93242A"/>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algn="ctr" defTabSz="914354">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dirty="0">
              <a:solidFill>
                <a:srgbClr val="93242A"/>
              </a:solidFill>
            </a:endParaRPr>
          </a:p>
        </p:txBody>
      </p:sp>
      <p:sp>
        <p:nvSpPr>
          <p:cNvPr id="11" name="Synergistically utilize technically sound portals with frictionless chains. Dramatically customize…">
            <a:extLst>
              <a:ext uri="{FF2B5EF4-FFF2-40B4-BE49-F238E27FC236}">
                <a16:creationId xmlns:a16="http://schemas.microsoft.com/office/drawing/2014/main" id="{521E88A7-4DF4-4E59-A5C1-FDE55DD54D74}"/>
              </a:ext>
            </a:extLst>
          </p:cNvPr>
          <p:cNvSpPr txBox="1"/>
          <p:nvPr/>
        </p:nvSpPr>
        <p:spPr>
          <a:xfrm>
            <a:off x="6822944" y="2755954"/>
            <a:ext cx="3192324" cy="15799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171450" indent="-171450" algn="just" defTabSz="412750" hangingPunct="0">
              <a:lnSpc>
                <a:spcPct val="150000"/>
              </a:lnSpc>
              <a:buFont typeface="Arial" panose="020B0604020202020204" pitchFamily="34" charset="0"/>
              <a:buChar char="•"/>
              <a:defRPr sz="2000" b="0">
                <a:solidFill>
                  <a:srgbClr val="1C1F25"/>
                </a:solidFill>
                <a:latin typeface="Roboto Bold"/>
                <a:ea typeface="Roboto Bold"/>
                <a:cs typeface="Roboto Bold"/>
                <a:sym typeface="Roboto Bold"/>
              </a:defRPr>
            </a:pPr>
            <a:r>
              <a:rPr lang="en-US" sz="1400" kern="0">
                <a:solidFill>
                  <a:srgbClr val="93242A"/>
                </a:solidFill>
                <a:latin typeface="Roboto Bold"/>
                <a:ea typeface="仓耳玄三M W05" panose="02020400000000000000" pitchFamily="18" charset="-122"/>
                <a:sym typeface="Roboto Light"/>
              </a:rPr>
              <a:t>Hiển thị thông tin: Ảnh đại diện, ảnh bìa, bài viết, danh sách lĩnh vực, và môn học.</a:t>
            </a:r>
          </a:p>
          <a:p>
            <a:pPr marL="171450" indent="-171450" algn="just" defTabSz="412750" hangingPunct="0">
              <a:lnSpc>
                <a:spcPct val="150000"/>
              </a:lnSpc>
              <a:buFont typeface="Arial" panose="020B0604020202020204" pitchFamily="34" charset="0"/>
              <a:buChar char="•"/>
              <a:defRPr sz="2000" b="0">
                <a:solidFill>
                  <a:srgbClr val="1C1F25"/>
                </a:solidFill>
                <a:latin typeface="Roboto Bold"/>
                <a:ea typeface="Roboto Bold"/>
                <a:cs typeface="Roboto Bold"/>
                <a:sym typeface="Roboto Bold"/>
              </a:defRPr>
            </a:pPr>
            <a:r>
              <a:rPr lang="en-US" sz="1400" kern="0">
                <a:solidFill>
                  <a:srgbClr val="93242A"/>
                </a:solidFill>
                <a:latin typeface="Roboto Bold"/>
                <a:ea typeface="仓耳玄三M W05" panose="02020400000000000000" pitchFamily="18" charset="-122"/>
                <a:sym typeface="Roboto Light"/>
              </a:rPr>
              <a:t>Giao diện đăng ký, đăng nhập, và quản lý group.</a:t>
            </a:r>
            <a:endParaRPr lang="en-US" altLang="zh-CN" sz="1400" kern="0" dirty="0">
              <a:solidFill>
                <a:srgbClr val="93242A"/>
              </a:solidFill>
              <a:latin typeface="Roboto Bold"/>
              <a:ea typeface="仓耳玄三M W05" panose="02020400000000000000" pitchFamily="18" charset="-122"/>
              <a:sym typeface="Roboto Light"/>
            </a:endParaRPr>
          </a:p>
        </p:txBody>
      </p:sp>
      <p:sp>
        <p:nvSpPr>
          <p:cNvPr id="12" name="îSḷïḑê">
            <a:extLst>
              <a:ext uri="{FF2B5EF4-FFF2-40B4-BE49-F238E27FC236}">
                <a16:creationId xmlns:a16="http://schemas.microsoft.com/office/drawing/2014/main" id="{456AD579-79DD-4BB4-B921-7E1861B3B4EC}"/>
              </a:ext>
            </a:extLst>
          </p:cNvPr>
          <p:cNvSpPr/>
          <p:nvPr/>
        </p:nvSpPr>
        <p:spPr>
          <a:xfrm>
            <a:off x="5884814" y="4506645"/>
            <a:ext cx="4334108" cy="1592162"/>
          </a:xfrm>
          <a:prstGeom prst="roundRect">
            <a:avLst>
              <a:gd name="adj" fmla="val 7320"/>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3242A"/>
              </a:solidFill>
            </a:endParaRPr>
          </a:p>
        </p:txBody>
      </p:sp>
      <p:sp>
        <p:nvSpPr>
          <p:cNvPr id="13" name="îşliḑê">
            <a:extLst>
              <a:ext uri="{FF2B5EF4-FFF2-40B4-BE49-F238E27FC236}">
                <a16:creationId xmlns:a16="http://schemas.microsoft.com/office/drawing/2014/main" id="{5BC54744-90BB-42C4-87A0-9F48F25880B1}"/>
              </a:ext>
            </a:extLst>
          </p:cNvPr>
          <p:cNvSpPr txBox="1"/>
          <p:nvPr/>
        </p:nvSpPr>
        <p:spPr>
          <a:xfrm>
            <a:off x="6225742" y="4816406"/>
            <a:ext cx="391302" cy="307777"/>
          </a:xfrm>
          <a:custGeom>
            <a:avLst/>
            <a:gdLst/>
            <a:ahLst/>
            <a:cxnLst/>
            <a:rect l="l" t="t" r="r" b="b"/>
            <a:pathLst>
              <a:path w="287611" h="226219">
                <a:moveTo>
                  <a:pt x="267147" y="0"/>
                </a:moveTo>
                <a:lnTo>
                  <a:pt x="287611" y="43160"/>
                </a:lnTo>
                <a:cubicBezTo>
                  <a:pt x="266775" y="50106"/>
                  <a:pt x="251830" y="59779"/>
                  <a:pt x="242776" y="72182"/>
                </a:cubicBezTo>
                <a:cubicBezTo>
                  <a:pt x="233723" y="84584"/>
                  <a:pt x="228948" y="101079"/>
                  <a:pt x="228452" y="121667"/>
                </a:cubicBezTo>
                <a:lnTo>
                  <a:pt x="279053" y="121667"/>
                </a:lnTo>
                <a:lnTo>
                  <a:pt x="279053" y="226219"/>
                </a:lnTo>
                <a:lnTo>
                  <a:pt x="174501" y="226219"/>
                </a:lnTo>
                <a:lnTo>
                  <a:pt x="174501" y="151433"/>
                </a:lnTo>
                <a:cubicBezTo>
                  <a:pt x="174501" y="120923"/>
                  <a:pt x="177168" y="96986"/>
                  <a:pt x="182501" y="79623"/>
                </a:cubicBezTo>
                <a:cubicBezTo>
                  <a:pt x="187834" y="62260"/>
                  <a:pt x="197756" y="46633"/>
                  <a:pt x="212266" y="32742"/>
                </a:cubicBezTo>
                <a:cubicBezTo>
                  <a:pt x="226777" y="18852"/>
                  <a:pt x="245071" y="7938"/>
                  <a:pt x="267147" y="0"/>
                </a:cubicBezTo>
                <a:close/>
                <a:moveTo>
                  <a:pt x="92646" y="0"/>
                </a:moveTo>
                <a:lnTo>
                  <a:pt x="113110" y="43160"/>
                </a:lnTo>
                <a:cubicBezTo>
                  <a:pt x="92274" y="50106"/>
                  <a:pt x="77329" y="59779"/>
                  <a:pt x="68275" y="72182"/>
                </a:cubicBezTo>
                <a:cubicBezTo>
                  <a:pt x="59222" y="84584"/>
                  <a:pt x="54447" y="101079"/>
                  <a:pt x="53951" y="121667"/>
                </a:cubicBezTo>
                <a:lnTo>
                  <a:pt x="104552" y="121667"/>
                </a:lnTo>
                <a:lnTo>
                  <a:pt x="104552" y="226219"/>
                </a:lnTo>
                <a:lnTo>
                  <a:pt x="0" y="226219"/>
                </a:lnTo>
                <a:lnTo>
                  <a:pt x="0" y="151433"/>
                </a:lnTo>
                <a:cubicBezTo>
                  <a:pt x="0" y="121171"/>
                  <a:pt x="2667" y="97296"/>
                  <a:pt x="8000" y="79809"/>
                </a:cubicBezTo>
                <a:cubicBezTo>
                  <a:pt x="13333" y="62322"/>
                  <a:pt x="23193" y="46633"/>
                  <a:pt x="37579" y="32742"/>
                </a:cubicBezTo>
                <a:cubicBezTo>
                  <a:pt x="51966" y="18852"/>
                  <a:pt x="70322" y="7938"/>
                  <a:pt x="92646" y="0"/>
                </a:cubicBezTo>
                <a:close/>
              </a:path>
            </a:pathLst>
          </a:custGeom>
          <a:solidFill>
            <a:srgbClr val="93242A"/>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algn="ctr" defTabSz="914354">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dirty="0">
              <a:solidFill>
                <a:srgbClr val="93242A"/>
              </a:solidFill>
            </a:endParaRPr>
          </a:p>
        </p:txBody>
      </p:sp>
      <p:sp>
        <p:nvSpPr>
          <p:cNvPr id="14" name="Synergistically utilize technically sound portals with frictionless chains. Dramatically customize…">
            <a:extLst>
              <a:ext uri="{FF2B5EF4-FFF2-40B4-BE49-F238E27FC236}">
                <a16:creationId xmlns:a16="http://schemas.microsoft.com/office/drawing/2014/main" id="{CE675251-8F0B-4660-973B-8E79FB28F8E7}"/>
              </a:ext>
            </a:extLst>
          </p:cNvPr>
          <p:cNvSpPr txBox="1"/>
          <p:nvPr/>
        </p:nvSpPr>
        <p:spPr>
          <a:xfrm>
            <a:off x="6822944" y="4593805"/>
            <a:ext cx="3078747"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vi-VN" sz="1200" kern="0">
                <a:solidFill>
                  <a:srgbClr val="93242A"/>
                </a:solidFill>
                <a:latin typeface="Roboto Bold"/>
                <a:ea typeface="仓耳玄三M W05" panose="02020400000000000000" pitchFamily="18" charset="-122"/>
                <a:sym typeface="Roboto Light"/>
              </a:rPr>
              <a:t>Xử lý đăng ký, đăng nhập, và quản lý group.</a:t>
            </a:r>
          </a:p>
          <a:p>
            <a:pPr algn="just" defTabSz="412750" hangingPunct="0">
              <a:lnSpc>
                <a:spcPct val="150000"/>
              </a:lnSpc>
              <a:defRPr sz="2000" b="0">
                <a:solidFill>
                  <a:srgbClr val="1C1F25"/>
                </a:solidFill>
                <a:latin typeface="Roboto Bold"/>
                <a:ea typeface="Roboto Bold"/>
                <a:cs typeface="Roboto Bold"/>
                <a:sym typeface="Roboto Bold"/>
              </a:defRPr>
            </a:pPr>
            <a:r>
              <a:rPr lang="vi-VN" sz="1200" kern="0">
                <a:solidFill>
                  <a:srgbClr val="93242A"/>
                </a:solidFill>
                <a:latin typeface="Roboto Bold"/>
                <a:ea typeface="仓耳玄三M W05" panose="02020400000000000000" pitchFamily="18" charset="-122"/>
                <a:sym typeface="Roboto Light"/>
              </a:rPr>
              <a:t>Kiểm soát bài viết trước khi đăng và thực hiện kiểm duyệt nội dung.</a:t>
            </a:r>
          </a:p>
          <a:p>
            <a:pPr algn="just" defTabSz="412750" hangingPunct="0">
              <a:lnSpc>
                <a:spcPct val="150000"/>
              </a:lnSpc>
              <a:defRPr sz="2000" b="0">
                <a:solidFill>
                  <a:srgbClr val="1C1F25"/>
                </a:solidFill>
                <a:latin typeface="Roboto Bold"/>
                <a:ea typeface="Roboto Bold"/>
                <a:cs typeface="Roboto Bold"/>
                <a:sym typeface="Roboto Bold"/>
              </a:defRPr>
            </a:pPr>
            <a:r>
              <a:rPr lang="vi-VN" sz="1200" kern="0">
                <a:solidFill>
                  <a:srgbClr val="93242A"/>
                </a:solidFill>
                <a:latin typeface="Roboto Bold"/>
                <a:ea typeface="仓耳玄三M W05" panose="02020400000000000000" pitchFamily="18" charset="-122"/>
                <a:sym typeface="Roboto Light"/>
              </a:rPr>
              <a:t>Quản lý thông tin group, lĩnh vực, môn học, và tài khoản admin.</a:t>
            </a:r>
            <a:endParaRPr lang="en-US" altLang="zh-CN" sz="1200" kern="0" dirty="0">
              <a:solidFill>
                <a:srgbClr val="93242A"/>
              </a:solidFill>
              <a:latin typeface="Roboto Bold"/>
              <a:ea typeface="仓耳玄三M W05" panose="02020400000000000000" pitchFamily="18" charset="-122"/>
              <a:sym typeface="Roboto Light"/>
            </a:endParaRPr>
          </a:p>
        </p:txBody>
      </p:sp>
      <p:pic>
        <p:nvPicPr>
          <p:cNvPr id="3" name="图片 2">
            <a:extLst>
              <a:ext uri="{FF2B5EF4-FFF2-40B4-BE49-F238E27FC236}">
                <a16:creationId xmlns:a16="http://schemas.microsoft.com/office/drawing/2014/main" id="{00343E80-4310-4AF7-8D69-E36924543D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13978" y="-138977"/>
            <a:ext cx="3126017" cy="3126017"/>
          </a:xfrm>
          <a:prstGeom prst="rect">
            <a:avLst/>
          </a:prstGeom>
        </p:spPr>
      </p:pic>
      <p:grpSp>
        <p:nvGrpSpPr>
          <p:cNvPr id="15" name="Group 14">
            <a:extLst>
              <a:ext uri="{FF2B5EF4-FFF2-40B4-BE49-F238E27FC236}">
                <a16:creationId xmlns:a16="http://schemas.microsoft.com/office/drawing/2014/main" id="{EA850F66-CF6C-4537-B4DE-C40B8B70B59F}"/>
              </a:ext>
            </a:extLst>
          </p:cNvPr>
          <p:cNvGrpSpPr/>
          <p:nvPr/>
        </p:nvGrpSpPr>
        <p:grpSpPr>
          <a:xfrm>
            <a:off x="12743859" y="6196502"/>
            <a:ext cx="821659" cy="661498"/>
            <a:chOff x="795648" y="981328"/>
            <a:chExt cx="2864004" cy="2305745"/>
          </a:xfrm>
          <a:solidFill>
            <a:schemeClr val="tx1"/>
          </a:solidFill>
        </p:grpSpPr>
        <p:sp>
          <p:nvSpPr>
            <p:cNvPr id="16" name="TextBox 15">
              <a:extLst>
                <a:ext uri="{FF2B5EF4-FFF2-40B4-BE49-F238E27FC236}">
                  <a16:creationId xmlns:a16="http://schemas.microsoft.com/office/drawing/2014/main" id="{F261F232-BB49-4EB9-9728-B997DCC5AF6E}"/>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17" name="Group 16">
              <a:extLst>
                <a:ext uri="{FF2B5EF4-FFF2-40B4-BE49-F238E27FC236}">
                  <a16:creationId xmlns:a16="http://schemas.microsoft.com/office/drawing/2014/main" id="{66298590-638D-4C02-B113-0D6342E2703F}"/>
                </a:ext>
              </a:extLst>
            </p:cNvPr>
            <p:cNvGrpSpPr/>
            <p:nvPr/>
          </p:nvGrpSpPr>
          <p:grpSpPr>
            <a:xfrm>
              <a:off x="2252320" y="2509426"/>
              <a:ext cx="447551" cy="777647"/>
              <a:chOff x="-2833130" y="2276125"/>
              <a:chExt cx="565557" cy="982689"/>
            </a:xfrm>
            <a:grpFill/>
          </p:grpSpPr>
          <p:sp>
            <p:nvSpPr>
              <p:cNvPr id="22" name="Freeform 63">
                <a:extLst>
                  <a:ext uri="{FF2B5EF4-FFF2-40B4-BE49-F238E27FC236}">
                    <a16:creationId xmlns:a16="http://schemas.microsoft.com/office/drawing/2014/main" id="{1FE8F54E-0B20-4073-AA23-E42431948B4A}"/>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23" name="Freeform 64">
                <a:extLst>
                  <a:ext uri="{FF2B5EF4-FFF2-40B4-BE49-F238E27FC236}">
                    <a16:creationId xmlns:a16="http://schemas.microsoft.com/office/drawing/2014/main" id="{45FCC830-6877-43B5-8D71-66EE8D0EEC87}"/>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24" name="Freeform 65">
                <a:extLst>
                  <a:ext uri="{FF2B5EF4-FFF2-40B4-BE49-F238E27FC236}">
                    <a16:creationId xmlns:a16="http://schemas.microsoft.com/office/drawing/2014/main" id="{D14A9BA1-7EAF-489A-93BE-12E7752714A5}"/>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25" name="Freeform 66">
                <a:extLst>
                  <a:ext uri="{FF2B5EF4-FFF2-40B4-BE49-F238E27FC236}">
                    <a16:creationId xmlns:a16="http://schemas.microsoft.com/office/drawing/2014/main" id="{8727F196-E6D5-44EF-8527-31D974B1F273}"/>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26" name="Freeform 67">
                <a:extLst>
                  <a:ext uri="{FF2B5EF4-FFF2-40B4-BE49-F238E27FC236}">
                    <a16:creationId xmlns:a16="http://schemas.microsoft.com/office/drawing/2014/main" id="{6D1B7E5E-17B2-473D-A13E-C3D8DAD16A72}"/>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18" name="TextBox 17">
              <a:extLst>
                <a:ext uri="{FF2B5EF4-FFF2-40B4-BE49-F238E27FC236}">
                  <a16:creationId xmlns:a16="http://schemas.microsoft.com/office/drawing/2014/main" id="{E93AD2D0-FC3D-4955-A0D5-3015D16F8BC9}"/>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9" name="TextBox 18">
              <a:extLst>
                <a:ext uri="{FF2B5EF4-FFF2-40B4-BE49-F238E27FC236}">
                  <a16:creationId xmlns:a16="http://schemas.microsoft.com/office/drawing/2014/main" id="{E16670E8-0214-4FF6-9CA6-ECA615DD78C4}"/>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0" name="TextBox 19">
              <a:extLst>
                <a:ext uri="{FF2B5EF4-FFF2-40B4-BE49-F238E27FC236}">
                  <a16:creationId xmlns:a16="http://schemas.microsoft.com/office/drawing/2014/main" id="{89247E4D-C449-4E2F-9B69-2504F5909AB1}"/>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1" name="TextBox 20">
              <a:extLst>
                <a:ext uri="{FF2B5EF4-FFF2-40B4-BE49-F238E27FC236}">
                  <a16:creationId xmlns:a16="http://schemas.microsoft.com/office/drawing/2014/main" id="{79603515-ABB7-42FB-9E7F-AC2351AEA5E3}"/>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27" name="TextBox 26">
            <a:extLst>
              <a:ext uri="{FF2B5EF4-FFF2-40B4-BE49-F238E27FC236}">
                <a16:creationId xmlns:a16="http://schemas.microsoft.com/office/drawing/2014/main" id="{D72E5AF6-746F-4CA6-AD50-4F6DE0E53449}"/>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36010631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E15361-4E8F-44AE-87F1-1DE50D4E5925}"/>
              </a:ext>
            </a:extLst>
          </p:cNvPr>
          <p:cNvPicPr>
            <a:picLocks noChangeAspect="1"/>
          </p:cNvPicPr>
          <p:nvPr/>
        </p:nvPicPr>
        <p:blipFill rotWithShape="1">
          <a:blip r:embed="rId3">
            <a:extLst>
              <a:ext uri="{28A0092B-C50C-407E-A947-70E740481C1C}">
                <a14:useLocalDpi xmlns:a14="http://schemas.microsoft.com/office/drawing/2010/main" val="0"/>
              </a:ext>
            </a:extLst>
          </a:blip>
          <a:srcRect l="6250" r="10417"/>
          <a:stretch/>
        </p:blipFill>
        <p:spPr>
          <a:xfrm>
            <a:off x="0" y="0"/>
            <a:ext cx="12192000" cy="6858000"/>
          </a:xfrm>
          <a:prstGeom prst="rect">
            <a:avLst/>
          </a:prstGeom>
        </p:spPr>
      </p:pic>
      <p:sp>
        <p:nvSpPr>
          <p:cNvPr id="4" name="文本框 3">
            <a:extLst>
              <a:ext uri="{FF2B5EF4-FFF2-40B4-BE49-F238E27FC236}">
                <a16:creationId xmlns:a16="http://schemas.microsoft.com/office/drawing/2014/main" id="{95FC2141-4B79-4BA1-8DB1-B2C50BD1D380}"/>
              </a:ext>
            </a:extLst>
          </p:cNvPr>
          <p:cNvSpPr txBox="1"/>
          <p:nvPr/>
        </p:nvSpPr>
        <p:spPr>
          <a:xfrm>
            <a:off x="4387536" y="2419756"/>
            <a:ext cx="3972654" cy="1107996"/>
          </a:xfrm>
          <a:prstGeom prst="rect">
            <a:avLst/>
          </a:prstGeom>
          <a:noFill/>
        </p:spPr>
        <p:txBody>
          <a:bodyPr wrap="square" rtlCol="0">
            <a:spAutoFit/>
          </a:bodyPr>
          <a:lstStyle/>
          <a:p>
            <a:r>
              <a:rPr lang="en-US" altLang="zh-CN" sz="6600" u="sng">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Kết luận</a:t>
            </a:r>
            <a:endParaRPr lang="zh-CN" altLang="en-US" sz="6600" u="sng" dirty="0">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pic>
        <p:nvPicPr>
          <p:cNvPr id="7" name="图片 6">
            <a:extLst>
              <a:ext uri="{FF2B5EF4-FFF2-40B4-BE49-F238E27FC236}">
                <a16:creationId xmlns:a16="http://schemas.microsoft.com/office/drawing/2014/main" id="{2B4CB733-B06B-4836-B11D-E4690F252A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16473" y="1172584"/>
            <a:ext cx="2494343" cy="2494343"/>
          </a:xfrm>
          <a:prstGeom prst="rect">
            <a:avLst/>
          </a:prstGeom>
        </p:spPr>
      </p:pic>
      <p:grpSp>
        <p:nvGrpSpPr>
          <p:cNvPr id="6" name="Group 5">
            <a:extLst>
              <a:ext uri="{FF2B5EF4-FFF2-40B4-BE49-F238E27FC236}">
                <a16:creationId xmlns:a16="http://schemas.microsoft.com/office/drawing/2014/main" id="{E60E3BB6-E21A-4D9C-BA6C-81A3F3C1E975}"/>
              </a:ext>
            </a:extLst>
          </p:cNvPr>
          <p:cNvGrpSpPr/>
          <p:nvPr/>
        </p:nvGrpSpPr>
        <p:grpSpPr>
          <a:xfrm>
            <a:off x="12743859" y="6196502"/>
            <a:ext cx="821659" cy="661498"/>
            <a:chOff x="795648" y="981328"/>
            <a:chExt cx="2864004" cy="2305745"/>
          </a:xfrm>
          <a:solidFill>
            <a:schemeClr val="tx1"/>
          </a:solidFill>
        </p:grpSpPr>
        <p:sp>
          <p:nvSpPr>
            <p:cNvPr id="8" name="TextBox 7">
              <a:extLst>
                <a:ext uri="{FF2B5EF4-FFF2-40B4-BE49-F238E27FC236}">
                  <a16:creationId xmlns:a16="http://schemas.microsoft.com/office/drawing/2014/main" id="{468440A6-2915-4E49-B04D-884B735E514B}"/>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9" name="Group 8">
              <a:extLst>
                <a:ext uri="{FF2B5EF4-FFF2-40B4-BE49-F238E27FC236}">
                  <a16:creationId xmlns:a16="http://schemas.microsoft.com/office/drawing/2014/main" id="{56CA734A-9F6D-4D4E-9124-15C18ACF7312}"/>
                </a:ext>
              </a:extLst>
            </p:cNvPr>
            <p:cNvGrpSpPr/>
            <p:nvPr/>
          </p:nvGrpSpPr>
          <p:grpSpPr>
            <a:xfrm>
              <a:off x="2252320" y="2509426"/>
              <a:ext cx="447551" cy="777647"/>
              <a:chOff x="-2833130" y="2276125"/>
              <a:chExt cx="565557" cy="982689"/>
            </a:xfrm>
            <a:grpFill/>
          </p:grpSpPr>
          <p:sp>
            <p:nvSpPr>
              <p:cNvPr id="14" name="Freeform 63">
                <a:extLst>
                  <a:ext uri="{FF2B5EF4-FFF2-40B4-BE49-F238E27FC236}">
                    <a16:creationId xmlns:a16="http://schemas.microsoft.com/office/drawing/2014/main" id="{87F4A269-79F6-4442-92B0-66168893243E}"/>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15" name="Freeform 64">
                <a:extLst>
                  <a:ext uri="{FF2B5EF4-FFF2-40B4-BE49-F238E27FC236}">
                    <a16:creationId xmlns:a16="http://schemas.microsoft.com/office/drawing/2014/main" id="{3F6479A1-02D3-49F7-A473-9B81F9B3972F}"/>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16" name="Freeform 65">
                <a:extLst>
                  <a:ext uri="{FF2B5EF4-FFF2-40B4-BE49-F238E27FC236}">
                    <a16:creationId xmlns:a16="http://schemas.microsoft.com/office/drawing/2014/main" id="{884C854F-FDF4-40CC-96F4-053ADB23D158}"/>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17" name="Freeform 66">
                <a:extLst>
                  <a:ext uri="{FF2B5EF4-FFF2-40B4-BE49-F238E27FC236}">
                    <a16:creationId xmlns:a16="http://schemas.microsoft.com/office/drawing/2014/main" id="{2887591D-62C7-4913-9174-422F4E071D99}"/>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18" name="Freeform 67">
                <a:extLst>
                  <a:ext uri="{FF2B5EF4-FFF2-40B4-BE49-F238E27FC236}">
                    <a16:creationId xmlns:a16="http://schemas.microsoft.com/office/drawing/2014/main" id="{42DA6CE0-9131-4ABA-9F5D-94D043C752EB}"/>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10" name="TextBox 9">
              <a:extLst>
                <a:ext uri="{FF2B5EF4-FFF2-40B4-BE49-F238E27FC236}">
                  <a16:creationId xmlns:a16="http://schemas.microsoft.com/office/drawing/2014/main" id="{100F02B5-2E10-4430-9082-8EF95D79152C}"/>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1" name="TextBox 10">
              <a:extLst>
                <a:ext uri="{FF2B5EF4-FFF2-40B4-BE49-F238E27FC236}">
                  <a16:creationId xmlns:a16="http://schemas.microsoft.com/office/drawing/2014/main" id="{6F441A00-2C15-40FD-B79D-6E509428DC76}"/>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2" name="TextBox 11">
              <a:extLst>
                <a:ext uri="{FF2B5EF4-FFF2-40B4-BE49-F238E27FC236}">
                  <a16:creationId xmlns:a16="http://schemas.microsoft.com/office/drawing/2014/main" id="{10FD78E8-3996-4C72-AC51-21229776795C}"/>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3" name="TextBox 12">
              <a:extLst>
                <a:ext uri="{FF2B5EF4-FFF2-40B4-BE49-F238E27FC236}">
                  <a16:creationId xmlns:a16="http://schemas.microsoft.com/office/drawing/2014/main" id="{29B8A7D2-AB88-4227-B373-C4156741B6E4}"/>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19" name="TextBox 18">
            <a:extLst>
              <a:ext uri="{FF2B5EF4-FFF2-40B4-BE49-F238E27FC236}">
                <a16:creationId xmlns:a16="http://schemas.microsoft.com/office/drawing/2014/main" id="{5A281D7B-492B-4AD0-B652-D77114A71475}"/>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648371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F6CF15-249A-4A83-9DF3-D258E5292F03}"/>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0"/>
            <a:ext cx="12192000" cy="6858000"/>
          </a:xfrm>
          <a:prstGeom prst="rect">
            <a:avLst/>
          </a:prstGeom>
        </p:spPr>
      </p:pic>
      <p:pic>
        <p:nvPicPr>
          <p:cNvPr id="4" name="图片 3">
            <a:extLst>
              <a:ext uri="{FF2B5EF4-FFF2-40B4-BE49-F238E27FC236}">
                <a16:creationId xmlns:a16="http://schemas.microsoft.com/office/drawing/2014/main" id="{7545291D-AEB6-4187-A5BC-CA1426912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445000"/>
          </a:xfrm>
          <a:prstGeom prst="rect">
            <a:avLst/>
          </a:prstGeom>
        </p:spPr>
      </p:pic>
      <p:sp>
        <p:nvSpPr>
          <p:cNvPr id="5" name="íṩḻiďé">
            <a:extLst>
              <a:ext uri="{FF2B5EF4-FFF2-40B4-BE49-F238E27FC236}">
                <a16:creationId xmlns:a16="http://schemas.microsoft.com/office/drawing/2014/main" id="{5E4DE7C7-8EBC-4B6D-9D79-87EE28A74386}"/>
              </a:ext>
            </a:extLst>
          </p:cNvPr>
          <p:cNvSpPr/>
          <p:nvPr/>
        </p:nvSpPr>
        <p:spPr>
          <a:xfrm>
            <a:off x="1364575" y="927100"/>
            <a:ext cx="3395132" cy="5003800"/>
          </a:xfrm>
          <a:prstGeom prst="roundRect">
            <a:avLst>
              <a:gd name="adj" fmla="val 5577"/>
            </a:avLst>
          </a:prstGeom>
          <a:blipFill>
            <a:blip r:embed="rId5"/>
            <a:stretch>
              <a:fillRect t="-891" b="-887"/>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grpSp>
        <p:nvGrpSpPr>
          <p:cNvPr id="6" name="Google Shape;301;p30">
            <a:extLst>
              <a:ext uri="{FF2B5EF4-FFF2-40B4-BE49-F238E27FC236}">
                <a16:creationId xmlns:a16="http://schemas.microsoft.com/office/drawing/2014/main" id="{36D0A6C5-EDF6-49B5-8971-4D1A734F0E99}"/>
              </a:ext>
            </a:extLst>
          </p:cNvPr>
          <p:cNvGrpSpPr/>
          <p:nvPr/>
        </p:nvGrpSpPr>
        <p:grpSpPr>
          <a:xfrm>
            <a:off x="6410609" y="1319461"/>
            <a:ext cx="4571484" cy="1029104"/>
            <a:chOff x="3170604" y="1140244"/>
            <a:chExt cx="3428613" cy="771828"/>
          </a:xfrm>
        </p:grpSpPr>
        <p:grpSp>
          <p:nvGrpSpPr>
            <p:cNvPr id="7" name="Google Shape;302;p30">
              <a:extLst>
                <a:ext uri="{FF2B5EF4-FFF2-40B4-BE49-F238E27FC236}">
                  <a16:creationId xmlns:a16="http://schemas.microsoft.com/office/drawing/2014/main" id="{996B89EF-D83E-4ACA-8A5F-51E0CDE9EA79}"/>
                </a:ext>
              </a:extLst>
            </p:cNvPr>
            <p:cNvGrpSpPr/>
            <p:nvPr/>
          </p:nvGrpSpPr>
          <p:grpSpPr>
            <a:xfrm>
              <a:off x="3170605" y="1140244"/>
              <a:ext cx="3428613" cy="771828"/>
              <a:chOff x="1025926" y="1749504"/>
              <a:chExt cx="3740985" cy="842147"/>
            </a:xfrm>
          </p:grpSpPr>
          <p:sp>
            <p:nvSpPr>
              <p:cNvPr id="9" name="Google Shape;303;p30">
                <a:extLst>
                  <a:ext uri="{FF2B5EF4-FFF2-40B4-BE49-F238E27FC236}">
                    <a16:creationId xmlns:a16="http://schemas.microsoft.com/office/drawing/2014/main" id="{C65C3E1D-A385-49CD-9366-4836FEEB393A}"/>
                  </a:ext>
                </a:extLst>
              </p:cNvPr>
              <p:cNvSpPr/>
              <p:nvPr/>
            </p:nvSpPr>
            <p:spPr>
              <a:xfrm>
                <a:off x="1025926" y="1749504"/>
                <a:ext cx="3019415" cy="842093"/>
              </a:xfrm>
              <a:custGeom>
                <a:avLst/>
                <a:gdLst/>
                <a:ahLst/>
                <a:cxnLst/>
                <a:rect l="l" t="t" r="r" b="b"/>
                <a:pathLst>
                  <a:path w="13557" h="3922" extrusionOk="0">
                    <a:moveTo>
                      <a:pt x="1" y="0"/>
                    </a:moveTo>
                    <a:lnTo>
                      <a:pt x="1" y="3921"/>
                    </a:lnTo>
                    <a:lnTo>
                      <a:pt x="13556" y="3921"/>
                    </a:lnTo>
                    <a:lnTo>
                      <a:pt x="13556" y="1954"/>
                    </a:lnTo>
                    <a:lnTo>
                      <a:pt x="13556" y="0"/>
                    </a:ln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10" name="Google Shape;304;p30">
                <a:extLst>
                  <a:ext uri="{FF2B5EF4-FFF2-40B4-BE49-F238E27FC236}">
                    <a16:creationId xmlns:a16="http://schemas.microsoft.com/office/drawing/2014/main" id="{7374927C-1E28-415F-BEF4-7C08D9D06710}"/>
                  </a:ext>
                </a:extLst>
              </p:cNvPr>
              <p:cNvSpPr/>
              <p:nvPr/>
            </p:nvSpPr>
            <p:spPr>
              <a:xfrm>
                <a:off x="3924811" y="1749552"/>
                <a:ext cx="842100" cy="842100"/>
              </a:xfrm>
              <a:prstGeom prst="flowChartDelay">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grpSp>
        <p:sp>
          <p:nvSpPr>
            <p:cNvPr id="8" name="Google Shape;305;p30">
              <a:extLst>
                <a:ext uri="{FF2B5EF4-FFF2-40B4-BE49-F238E27FC236}">
                  <a16:creationId xmlns:a16="http://schemas.microsoft.com/office/drawing/2014/main" id="{00522DD4-80BA-433D-B825-E43E0C551CF8}"/>
                </a:ext>
              </a:extLst>
            </p:cNvPr>
            <p:cNvSpPr/>
            <p:nvPr/>
          </p:nvSpPr>
          <p:spPr>
            <a:xfrm>
              <a:off x="3170604" y="1141177"/>
              <a:ext cx="377223" cy="769902"/>
            </a:xfrm>
            <a:custGeom>
              <a:avLst/>
              <a:gdLst/>
              <a:ahLst/>
              <a:cxnLst/>
              <a:rect l="l" t="t" r="r" b="b"/>
              <a:pathLst>
                <a:path w="1928" h="3935" extrusionOk="0">
                  <a:moveTo>
                    <a:pt x="161" y="0"/>
                  </a:moveTo>
                  <a:cubicBezTo>
                    <a:pt x="81" y="0"/>
                    <a:pt x="1" y="67"/>
                    <a:pt x="1" y="161"/>
                  </a:cubicBezTo>
                  <a:lnTo>
                    <a:pt x="1" y="3761"/>
                  </a:lnTo>
                  <a:cubicBezTo>
                    <a:pt x="1" y="3854"/>
                    <a:pt x="68" y="3934"/>
                    <a:pt x="161" y="3934"/>
                  </a:cubicBezTo>
                  <a:lnTo>
                    <a:pt x="1031" y="3934"/>
                  </a:lnTo>
                  <a:cubicBezTo>
                    <a:pt x="1928" y="2770"/>
                    <a:pt x="1928" y="1164"/>
                    <a:pt x="1031" y="0"/>
                  </a:cubicBezTo>
                  <a:close/>
                </a:path>
              </a:pathLst>
            </a:custGeom>
            <a:solidFill>
              <a:srgbClr val="93242A"/>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93242A"/>
                </a:solidFill>
                <a:latin typeface="思源黑体 CN Heavy" panose="020B0A00000000000000" pitchFamily="34" charset="-122"/>
                <a:ea typeface="思源黑体 CN Heavy" panose="020B0A00000000000000" pitchFamily="34" charset="-122"/>
                <a:sym typeface="Arial"/>
              </a:endParaRPr>
            </a:p>
          </p:txBody>
        </p:sp>
      </p:grpSp>
      <p:sp>
        <p:nvSpPr>
          <p:cNvPr id="11" name="Google Shape;306;p30">
            <a:extLst>
              <a:ext uri="{FF2B5EF4-FFF2-40B4-BE49-F238E27FC236}">
                <a16:creationId xmlns:a16="http://schemas.microsoft.com/office/drawing/2014/main" id="{DD2B44F3-E1CD-44D8-ADC9-C15A6C5055EF}"/>
              </a:ext>
            </a:extLst>
          </p:cNvPr>
          <p:cNvSpPr/>
          <p:nvPr/>
        </p:nvSpPr>
        <p:spPr>
          <a:xfrm>
            <a:off x="5390382" y="1170066"/>
            <a:ext cx="1460405" cy="1327895"/>
          </a:xfrm>
          <a:custGeom>
            <a:avLst/>
            <a:gdLst/>
            <a:ahLst/>
            <a:cxnLst/>
            <a:rect l="l" t="t" r="r" b="b"/>
            <a:pathLst>
              <a:path w="6304" h="5732" extrusionOk="0">
                <a:moveTo>
                  <a:pt x="3147" y="0"/>
                </a:moveTo>
                <a:cubicBezTo>
                  <a:pt x="2413" y="0"/>
                  <a:pt x="1680" y="278"/>
                  <a:pt x="1125" y="833"/>
                </a:cubicBezTo>
                <a:cubicBezTo>
                  <a:pt x="1" y="1957"/>
                  <a:pt x="1" y="3777"/>
                  <a:pt x="1125" y="4888"/>
                </a:cubicBezTo>
                <a:cubicBezTo>
                  <a:pt x="1680" y="5450"/>
                  <a:pt x="2413" y="5731"/>
                  <a:pt x="3147" y="5731"/>
                </a:cubicBezTo>
                <a:cubicBezTo>
                  <a:pt x="3881" y="5731"/>
                  <a:pt x="4617" y="5450"/>
                  <a:pt x="5179" y="4888"/>
                </a:cubicBezTo>
                <a:cubicBezTo>
                  <a:pt x="6303" y="3777"/>
                  <a:pt x="6303" y="1957"/>
                  <a:pt x="5179" y="833"/>
                </a:cubicBezTo>
                <a:cubicBezTo>
                  <a:pt x="4617" y="278"/>
                  <a:pt x="3881" y="0"/>
                  <a:pt x="3147" y="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12" name="Google Shape;308;p30">
            <a:extLst>
              <a:ext uri="{FF2B5EF4-FFF2-40B4-BE49-F238E27FC236}">
                <a16:creationId xmlns:a16="http://schemas.microsoft.com/office/drawing/2014/main" id="{EDDC1DB8-3D6A-4037-87E1-D071A9DADFB1}"/>
              </a:ext>
            </a:extLst>
          </p:cNvPr>
          <p:cNvSpPr txBox="1"/>
          <p:nvPr/>
        </p:nvSpPr>
        <p:spPr>
          <a:xfrm>
            <a:off x="5671379" y="1452186"/>
            <a:ext cx="898400" cy="763600"/>
          </a:xfrm>
          <a:prstGeom prst="rect">
            <a:avLst/>
          </a:prstGeom>
          <a:no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2667" b="1" i="0" u="none" strike="noStrike" kern="0" cap="none" spc="0" normalizeH="0" baseline="0" noProof="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rPr>
              <a:t>01</a:t>
            </a:r>
            <a:endParaRPr kumimoji="0" sz="2667" b="1" i="0" u="none" strike="noStrike" kern="0" cap="none" spc="0" normalizeH="0" baseline="0" noProof="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endParaRPr>
          </a:p>
        </p:txBody>
      </p:sp>
      <p:sp>
        <p:nvSpPr>
          <p:cNvPr id="13" name="Synergistically utilize technically sound portals with frictionless chains. Dramatically customize…">
            <a:extLst>
              <a:ext uri="{FF2B5EF4-FFF2-40B4-BE49-F238E27FC236}">
                <a16:creationId xmlns:a16="http://schemas.microsoft.com/office/drawing/2014/main" id="{F068057C-9B0E-4761-A05D-F863E4C4F830}"/>
              </a:ext>
            </a:extLst>
          </p:cNvPr>
          <p:cNvSpPr txBox="1"/>
          <p:nvPr/>
        </p:nvSpPr>
        <p:spPr>
          <a:xfrm>
            <a:off x="7282660" y="1466660"/>
            <a:ext cx="2481028" cy="73372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vi-VN" sz="1100" kern="0">
                <a:solidFill>
                  <a:srgbClr val="93242A"/>
                </a:solidFill>
                <a:latin typeface="Roboto Bold"/>
                <a:ea typeface="仓耳玄三M W05" panose="02020400000000000000" pitchFamily="18" charset="-122"/>
                <a:sym typeface="Roboto Light"/>
              </a:rPr>
              <a:t>Quản lý Hiệu quả:</a:t>
            </a:r>
            <a:r>
              <a:rPr lang="en-US" sz="1100" kern="0">
                <a:solidFill>
                  <a:srgbClr val="93242A"/>
                </a:solidFill>
                <a:latin typeface="Roboto Bold"/>
                <a:ea typeface="仓耳玄三M W05" panose="02020400000000000000" pitchFamily="18" charset="-122"/>
                <a:sym typeface="Roboto Light"/>
              </a:rPr>
              <a:t> </a:t>
            </a:r>
            <a:r>
              <a:rPr lang="vi-VN" sz="1100" kern="0">
                <a:solidFill>
                  <a:srgbClr val="93242A"/>
                </a:solidFill>
                <a:latin typeface="Roboto Bold"/>
                <a:ea typeface="仓耳玄三M W05" panose="02020400000000000000" pitchFamily="18" charset="-122"/>
                <a:sym typeface="Roboto Light"/>
              </a:rPr>
              <a:t>Tăng cường tổ chức dữ liệu giúp quản lý người dùng, nội dung và thông tin group hiệu quả</a:t>
            </a:r>
            <a:endParaRPr lang="en-US" altLang="zh-CN" sz="1100" kern="0" dirty="0">
              <a:solidFill>
                <a:srgbClr val="93242A"/>
              </a:solidFill>
              <a:latin typeface="Roboto Bold"/>
              <a:ea typeface="仓耳玄三M W05" panose="02020400000000000000" pitchFamily="18" charset="-122"/>
              <a:sym typeface="Roboto Light"/>
            </a:endParaRPr>
          </a:p>
        </p:txBody>
      </p:sp>
      <p:pic>
        <p:nvPicPr>
          <p:cNvPr id="14" name="图片 13">
            <a:extLst>
              <a:ext uri="{FF2B5EF4-FFF2-40B4-BE49-F238E27FC236}">
                <a16:creationId xmlns:a16="http://schemas.microsoft.com/office/drawing/2014/main" id="{C9F7AAE3-A1CF-4C54-BA95-C810AC75C7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8065" y="660882"/>
            <a:ext cx="2028825" cy="2028825"/>
          </a:xfrm>
          <a:prstGeom prst="rect">
            <a:avLst/>
          </a:prstGeom>
        </p:spPr>
      </p:pic>
      <p:grpSp>
        <p:nvGrpSpPr>
          <p:cNvPr id="15" name="Google Shape;301;p30">
            <a:extLst>
              <a:ext uri="{FF2B5EF4-FFF2-40B4-BE49-F238E27FC236}">
                <a16:creationId xmlns:a16="http://schemas.microsoft.com/office/drawing/2014/main" id="{81BC587F-E803-46F5-ACB9-3D3BC4CAB0F5}"/>
              </a:ext>
            </a:extLst>
          </p:cNvPr>
          <p:cNvGrpSpPr/>
          <p:nvPr/>
        </p:nvGrpSpPr>
        <p:grpSpPr>
          <a:xfrm>
            <a:off x="6410609" y="3025496"/>
            <a:ext cx="4571484" cy="1029104"/>
            <a:chOff x="3170604" y="1140244"/>
            <a:chExt cx="3428613" cy="771828"/>
          </a:xfrm>
        </p:grpSpPr>
        <p:grpSp>
          <p:nvGrpSpPr>
            <p:cNvPr id="16" name="Google Shape;302;p30">
              <a:extLst>
                <a:ext uri="{FF2B5EF4-FFF2-40B4-BE49-F238E27FC236}">
                  <a16:creationId xmlns:a16="http://schemas.microsoft.com/office/drawing/2014/main" id="{66C03031-393E-409E-9183-B1903E3E596B}"/>
                </a:ext>
              </a:extLst>
            </p:cNvPr>
            <p:cNvGrpSpPr/>
            <p:nvPr/>
          </p:nvGrpSpPr>
          <p:grpSpPr>
            <a:xfrm>
              <a:off x="3170605" y="1140244"/>
              <a:ext cx="3428613" cy="771828"/>
              <a:chOff x="1025926" y="1749504"/>
              <a:chExt cx="3740985" cy="842147"/>
            </a:xfrm>
          </p:grpSpPr>
          <p:sp>
            <p:nvSpPr>
              <p:cNvPr id="18" name="Google Shape;303;p30">
                <a:extLst>
                  <a:ext uri="{FF2B5EF4-FFF2-40B4-BE49-F238E27FC236}">
                    <a16:creationId xmlns:a16="http://schemas.microsoft.com/office/drawing/2014/main" id="{00E794C2-845A-4DE5-82F6-D0714840EAF2}"/>
                  </a:ext>
                </a:extLst>
              </p:cNvPr>
              <p:cNvSpPr/>
              <p:nvPr/>
            </p:nvSpPr>
            <p:spPr>
              <a:xfrm>
                <a:off x="1025926" y="1749504"/>
                <a:ext cx="3019415" cy="842093"/>
              </a:xfrm>
              <a:custGeom>
                <a:avLst/>
                <a:gdLst/>
                <a:ahLst/>
                <a:cxnLst/>
                <a:rect l="l" t="t" r="r" b="b"/>
                <a:pathLst>
                  <a:path w="13557" h="3922" extrusionOk="0">
                    <a:moveTo>
                      <a:pt x="1" y="0"/>
                    </a:moveTo>
                    <a:lnTo>
                      <a:pt x="1" y="3921"/>
                    </a:lnTo>
                    <a:lnTo>
                      <a:pt x="13556" y="3921"/>
                    </a:lnTo>
                    <a:lnTo>
                      <a:pt x="13556" y="1954"/>
                    </a:lnTo>
                    <a:lnTo>
                      <a:pt x="13556" y="0"/>
                    </a:ln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19" name="Google Shape;304;p30">
                <a:extLst>
                  <a:ext uri="{FF2B5EF4-FFF2-40B4-BE49-F238E27FC236}">
                    <a16:creationId xmlns:a16="http://schemas.microsoft.com/office/drawing/2014/main" id="{479E9059-E087-4B3F-AC14-2922221524B6}"/>
                  </a:ext>
                </a:extLst>
              </p:cNvPr>
              <p:cNvSpPr/>
              <p:nvPr/>
            </p:nvSpPr>
            <p:spPr>
              <a:xfrm>
                <a:off x="3924811" y="1749552"/>
                <a:ext cx="842100" cy="842100"/>
              </a:xfrm>
              <a:prstGeom prst="flowChartDelay">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grpSp>
        <p:sp>
          <p:nvSpPr>
            <p:cNvPr id="17" name="Google Shape;305;p30">
              <a:extLst>
                <a:ext uri="{FF2B5EF4-FFF2-40B4-BE49-F238E27FC236}">
                  <a16:creationId xmlns:a16="http://schemas.microsoft.com/office/drawing/2014/main" id="{ECEE1144-734C-4CC3-A729-05ABB9BC37D3}"/>
                </a:ext>
              </a:extLst>
            </p:cNvPr>
            <p:cNvSpPr/>
            <p:nvPr/>
          </p:nvSpPr>
          <p:spPr>
            <a:xfrm>
              <a:off x="3170604" y="1141177"/>
              <a:ext cx="377223" cy="769902"/>
            </a:xfrm>
            <a:custGeom>
              <a:avLst/>
              <a:gdLst/>
              <a:ahLst/>
              <a:cxnLst/>
              <a:rect l="l" t="t" r="r" b="b"/>
              <a:pathLst>
                <a:path w="1928" h="3935" extrusionOk="0">
                  <a:moveTo>
                    <a:pt x="161" y="0"/>
                  </a:moveTo>
                  <a:cubicBezTo>
                    <a:pt x="81" y="0"/>
                    <a:pt x="1" y="67"/>
                    <a:pt x="1" y="161"/>
                  </a:cubicBezTo>
                  <a:lnTo>
                    <a:pt x="1" y="3761"/>
                  </a:lnTo>
                  <a:cubicBezTo>
                    <a:pt x="1" y="3854"/>
                    <a:pt x="68" y="3934"/>
                    <a:pt x="161" y="3934"/>
                  </a:cubicBezTo>
                  <a:lnTo>
                    <a:pt x="1031" y="3934"/>
                  </a:lnTo>
                  <a:cubicBezTo>
                    <a:pt x="1928" y="2770"/>
                    <a:pt x="1928" y="1164"/>
                    <a:pt x="1031" y="0"/>
                  </a:cubicBezTo>
                  <a:close/>
                </a:path>
              </a:pathLst>
            </a:custGeom>
            <a:solidFill>
              <a:srgbClr val="93242A"/>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93242A"/>
                </a:solidFill>
                <a:latin typeface="思源黑体 CN Heavy" panose="020B0A00000000000000" pitchFamily="34" charset="-122"/>
                <a:ea typeface="思源黑体 CN Heavy" panose="020B0A00000000000000" pitchFamily="34" charset="-122"/>
                <a:sym typeface="Arial"/>
              </a:endParaRPr>
            </a:p>
          </p:txBody>
        </p:sp>
      </p:grpSp>
      <p:sp>
        <p:nvSpPr>
          <p:cNvPr id="20" name="Google Shape;306;p30">
            <a:extLst>
              <a:ext uri="{FF2B5EF4-FFF2-40B4-BE49-F238E27FC236}">
                <a16:creationId xmlns:a16="http://schemas.microsoft.com/office/drawing/2014/main" id="{8173E671-E2E5-43A7-9FB9-2D4B60F1BCF1}"/>
              </a:ext>
            </a:extLst>
          </p:cNvPr>
          <p:cNvSpPr/>
          <p:nvPr/>
        </p:nvSpPr>
        <p:spPr>
          <a:xfrm>
            <a:off x="5390382" y="2876101"/>
            <a:ext cx="1460405" cy="1327895"/>
          </a:xfrm>
          <a:custGeom>
            <a:avLst/>
            <a:gdLst/>
            <a:ahLst/>
            <a:cxnLst/>
            <a:rect l="l" t="t" r="r" b="b"/>
            <a:pathLst>
              <a:path w="6304" h="5732" extrusionOk="0">
                <a:moveTo>
                  <a:pt x="3147" y="0"/>
                </a:moveTo>
                <a:cubicBezTo>
                  <a:pt x="2413" y="0"/>
                  <a:pt x="1680" y="278"/>
                  <a:pt x="1125" y="833"/>
                </a:cubicBezTo>
                <a:cubicBezTo>
                  <a:pt x="1" y="1957"/>
                  <a:pt x="1" y="3777"/>
                  <a:pt x="1125" y="4888"/>
                </a:cubicBezTo>
                <a:cubicBezTo>
                  <a:pt x="1680" y="5450"/>
                  <a:pt x="2413" y="5731"/>
                  <a:pt x="3147" y="5731"/>
                </a:cubicBezTo>
                <a:cubicBezTo>
                  <a:pt x="3881" y="5731"/>
                  <a:pt x="4617" y="5450"/>
                  <a:pt x="5179" y="4888"/>
                </a:cubicBezTo>
                <a:cubicBezTo>
                  <a:pt x="6303" y="3777"/>
                  <a:pt x="6303" y="1957"/>
                  <a:pt x="5179" y="833"/>
                </a:cubicBezTo>
                <a:cubicBezTo>
                  <a:pt x="4617" y="278"/>
                  <a:pt x="3881" y="0"/>
                  <a:pt x="3147" y="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21" name="Google Shape;308;p30">
            <a:extLst>
              <a:ext uri="{FF2B5EF4-FFF2-40B4-BE49-F238E27FC236}">
                <a16:creationId xmlns:a16="http://schemas.microsoft.com/office/drawing/2014/main" id="{A864A975-A6F6-4A03-A9BA-D253CA762DBA}"/>
              </a:ext>
            </a:extLst>
          </p:cNvPr>
          <p:cNvSpPr txBox="1"/>
          <p:nvPr/>
        </p:nvSpPr>
        <p:spPr>
          <a:xfrm>
            <a:off x="5671379" y="3158221"/>
            <a:ext cx="898400" cy="763600"/>
          </a:xfrm>
          <a:prstGeom prst="rect">
            <a:avLst/>
          </a:prstGeom>
          <a:no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2667" b="1" i="0" u="none" strike="noStrike" kern="0" cap="none" spc="0" normalizeH="0" baseline="0" noProof="0" dirty="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rPr>
              <a:t>02</a:t>
            </a:r>
            <a:endParaRPr kumimoji="0" sz="2667" b="1" i="0" u="none" strike="noStrike" kern="0" cap="none" spc="0" normalizeH="0" baseline="0" noProof="0" dirty="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endParaRPr>
          </a:p>
        </p:txBody>
      </p:sp>
      <p:sp>
        <p:nvSpPr>
          <p:cNvPr id="22" name="Synergistically utilize technically sound portals with frictionless chains. Dramatically customize…">
            <a:extLst>
              <a:ext uri="{FF2B5EF4-FFF2-40B4-BE49-F238E27FC236}">
                <a16:creationId xmlns:a16="http://schemas.microsoft.com/office/drawing/2014/main" id="{6EEE2629-AAC3-4548-BE5A-BF2F4D59731B}"/>
              </a:ext>
            </a:extLst>
          </p:cNvPr>
          <p:cNvSpPr txBox="1"/>
          <p:nvPr/>
        </p:nvSpPr>
        <p:spPr>
          <a:xfrm>
            <a:off x="7282660" y="3184595"/>
            <a:ext cx="2644823" cy="7335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vi-VN" sz="1100" kern="0">
                <a:solidFill>
                  <a:srgbClr val="93242A"/>
                </a:solidFill>
                <a:latin typeface="Roboto Bold"/>
                <a:ea typeface="仓耳玄三M W05" panose="02020400000000000000" pitchFamily="18" charset="-122"/>
                <a:sym typeface="Roboto Light"/>
              </a:rPr>
              <a:t>Trải Nghiệm Người Dùng Tốt:Giao diện thân thiện và kiểm soát nội dung giúp cung cấp trải nghiệm người dùng tích cực.</a:t>
            </a:r>
            <a:endParaRPr lang="en-US" altLang="zh-CN" sz="1100" kern="0" dirty="0">
              <a:solidFill>
                <a:srgbClr val="93242A"/>
              </a:solidFill>
              <a:latin typeface="Roboto Bold"/>
              <a:ea typeface="仓耳玄三M W05" panose="02020400000000000000" pitchFamily="18" charset="-122"/>
              <a:sym typeface="Roboto Light"/>
            </a:endParaRPr>
          </a:p>
        </p:txBody>
      </p:sp>
      <p:pic>
        <p:nvPicPr>
          <p:cNvPr id="23" name="图片 22">
            <a:extLst>
              <a:ext uri="{FF2B5EF4-FFF2-40B4-BE49-F238E27FC236}">
                <a16:creationId xmlns:a16="http://schemas.microsoft.com/office/drawing/2014/main" id="{02669FE6-3DAD-4117-B899-2B722FC760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8065" y="2366917"/>
            <a:ext cx="2028825" cy="2028825"/>
          </a:xfrm>
          <a:prstGeom prst="rect">
            <a:avLst/>
          </a:prstGeom>
        </p:spPr>
      </p:pic>
      <p:grpSp>
        <p:nvGrpSpPr>
          <p:cNvPr id="24" name="Google Shape;301;p30">
            <a:extLst>
              <a:ext uri="{FF2B5EF4-FFF2-40B4-BE49-F238E27FC236}">
                <a16:creationId xmlns:a16="http://schemas.microsoft.com/office/drawing/2014/main" id="{8FFB9C50-EFB3-4F3E-BF5F-223D4663DF9D}"/>
              </a:ext>
            </a:extLst>
          </p:cNvPr>
          <p:cNvGrpSpPr/>
          <p:nvPr/>
        </p:nvGrpSpPr>
        <p:grpSpPr>
          <a:xfrm>
            <a:off x="6385044" y="4690162"/>
            <a:ext cx="4571484" cy="1029104"/>
            <a:chOff x="3170604" y="1140244"/>
            <a:chExt cx="3428613" cy="771828"/>
          </a:xfrm>
        </p:grpSpPr>
        <p:grpSp>
          <p:nvGrpSpPr>
            <p:cNvPr id="25" name="Google Shape;302;p30">
              <a:extLst>
                <a:ext uri="{FF2B5EF4-FFF2-40B4-BE49-F238E27FC236}">
                  <a16:creationId xmlns:a16="http://schemas.microsoft.com/office/drawing/2014/main" id="{F9C856EE-BD19-41A6-ABAD-C6F18FC52A56}"/>
                </a:ext>
              </a:extLst>
            </p:cNvPr>
            <p:cNvGrpSpPr/>
            <p:nvPr/>
          </p:nvGrpSpPr>
          <p:grpSpPr>
            <a:xfrm>
              <a:off x="3170605" y="1140244"/>
              <a:ext cx="3428613" cy="771828"/>
              <a:chOff x="1025926" y="1749504"/>
              <a:chExt cx="3740985" cy="842147"/>
            </a:xfrm>
          </p:grpSpPr>
          <p:sp>
            <p:nvSpPr>
              <p:cNvPr id="27" name="Google Shape;303;p30">
                <a:extLst>
                  <a:ext uri="{FF2B5EF4-FFF2-40B4-BE49-F238E27FC236}">
                    <a16:creationId xmlns:a16="http://schemas.microsoft.com/office/drawing/2014/main" id="{63E759DB-BC09-46D6-9170-47443B29227A}"/>
                  </a:ext>
                </a:extLst>
              </p:cNvPr>
              <p:cNvSpPr/>
              <p:nvPr/>
            </p:nvSpPr>
            <p:spPr>
              <a:xfrm>
                <a:off x="1025926" y="1749504"/>
                <a:ext cx="3019415" cy="842093"/>
              </a:xfrm>
              <a:custGeom>
                <a:avLst/>
                <a:gdLst/>
                <a:ahLst/>
                <a:cxnLst/>
                <a:rect l="l" t="t" r="r" b="b"/>
                <a:pathLst>
                  <a:path w="13557" h="3922" extrusionOk="0">
                    <a:moveTo>
                      <a:pt x="1" y="0"/>
                    </a:moveTo>
                    <a:lnTo>
                      <a:pt x="1" y="3921"/>
                    </a:lnTo>
                    <a:lnTo>
                      <a:pt x="13556" y="3921"/>
                    </a:lnTo>
                    <a:lnTo>
                      <a:pt x="13556" y="1954"/>
                    </a:lnTo>
                    <a:lnTo>
                      <a:pt x="13556" y="0"/>
                    </a:ln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28" name="Google Shape;304;p30">
                <a:extLst>
                  <a:ext uri="{FF2B5EF4-FFF2-40B4-BE49-F238E27FC236}">
                    <a16:creationId xmlns:a16="http://schemas.microsoft.com/office/drawing/2014/main" id="{C4DB7503-970C-447B-903A-A3B6C2167404}"/>
                  </a:ext>
                </a:extLst>
              </p:cNvPr>
              <p:cNvSpPr/>
              <p:nvPr/>
            </p:nvSpPr>
            <p:spPr>
              <a:xfrm>
                <a:off x="3924811" y="1749552"/>
                <a:ext cx="842100" cy="842100"/>
              </a:xfrm>
              <a:prstGeom prst="flowChartDelay">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grpSp>
        <p:sp>
          <p:nvSpPr>
            <p:cNvPr id="26" name="Google Shape;305;p30">
              <a:extLst>
                <a:ext uri="{FF2B5EF4-FFF2-40B4-BE49-F238E27FC236}">
                  <a16:creationId xmlns:a16="http://schemas.microsoft.com/office/drawing/2014/main" id="{B5EB4124-E9D1-477F-8AAB-3C320A33EA9B}"/>
                </a:ext>
              </a:extLst>
            </p:cNvPr>
            <p:cNvSpPr/>
            <p:nvPr/>
          </p:nvSpPr>
          <p:spPr>
            <a:xfrm>
              <a:off x="3170604" y="1141177"/>
              <a:ext cx="377223" cy="769902"/>
            </a:xfrm>
            <a:custGeom>
              <a:avLst/>
              <a:gdLst/>
              <a:ahLst/>
              <a:cxnLst/>
              <a:rect l="l" t="t" r="r" b="b"/>
              <a:pathLst>
                <a:path w="1928" h="3935" extrusionOk="0">
                  <a:moveTo>
                    <a:pt x="161" y="0"/>
                  </a:moveTo>
                  <a:cubicBezTo>
                    <a:pt x="81" y="0"/>
                    <a:pt x="1" y="67"/>
                    <a:pt x="1" y="161"/>
                  </a:cubicBezTo>
                  <a:lnTo>
                    <a:pt x="1" y="3761"/>
                  </a:lnTo>
                  <a:cubicBezTo>
                    <a:pt x="1" y="3854"/>
                    <a:pt x="68" y="3934"/>
                    <a:pt x="161" y="3934"/>
                  </a:cubicBezTo>
                  <a:lnTo>
                    <a:pt x="1031" y="3934"/>
                  </a:lnTo>
                  <a:cubicBezTo>
                    <a:pt x="1928" y="2770"/>
                    <a:pt x="1928" y="1164"/>
                    <a:pt x="1031" y="0"/>
                  </a:cubicBezTo>
                  <a:close/>
                </a:path>
              </a:pathLst>
            </a:custGeom>
            <a:solidFill>
              <a:srgbClr val="93242A"/>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93242A"/>
                </a:solidFill>
                <a:latin typeface="思源黑体 CN Heavy" panose="020B0A00000000000000" pitchFamily="34" charset="-122"/>
                <a:ea typeface="思源黑体 CN Heavy" panose="020B0A00000000000000" pitchFamily="34" charset="-122"/>
                <a:sym typeface="Arial"/>
              </a:endParaRPr>
            </a:p>
          </p:txBody>
        </p:sp>
      </p:grpSp>
      <p:sp>
        <p:nvSpPr>
          <p:cNvPr id="29" name="Google Shape;306;p30">
            <a:extLst>
              <a:ext uri="{FF2B5EF4-FFF2-40B4-BE49-F238E27FC236}">
                <a16:creationId xmlns:a16="http://schemas.microsoft.com/office/drawing/2014/main" id="{A18B269D-0D71-4B20-B5BE-04C64A819583}"/>
              </a:ext>
            </a:extLst>
          </p:cNvPr>
          <p:cNvSpPr/>
          <p:nvPr/>
        </p:nvSpPr>
        <p:spPr>
          <a:xfrm>
            <a:off x="5364817" y="4540767"/>
            <a:ext cx="1460405" cy="1327895"/>
          </a:xfrm>
          <a:custGeom>
            <a:avLst/>
            <a:gdLst/>
            <a:ahLst/>
            <a:cxnLst/>
            <a:rect l="l" t="t" r="r" b="b"/>
            <a:pathLst>
              <a:path w="6304" h="5732" extrusionOk="0">
                <a:moveTo>
                  <a:pt x="3147" y="0"/>
                </a:moveTo>
                <a:cubicBezTo>
                  <a:pt x="2413" y="0"/>
                  <a:pt x="1680" y="278"/>
                  <a:pt x="1125" y="833"/>
                </a:cubicBezTo>
                <a:cubicBezTo>
                  <a:pt x="1" y="1957"/>
                  <a:pt x="1" y="3777"/>
                  <a:pt x="1125" y="4888"/>
                </a:cubicBezTo>
                <a:cubicBezTo>
                  <a:pt x="1680" y="5450"/>
                  <a:pt x="2413" y="5731"/>
                  <a:pt x="3147" y="5731"/>
                </a:cubicBezTo>
                <a:cubicBezTo>
                  <a:pt x="3881" y="5731"/>
                  <a:pt x="4617" y="5450"/>
                  <a:pt x="5179" y="4888"/>
                </a:cubicBezTo>
                <a:cubicBezTo>
                  <a:pt x="6303" y="3777"/>
                  <a:pt x="6303" y="1957"/>
                  <a:pt x="5179" y="833"/>
                </a:cubicBezTo>
                <a:cubicBezTo>
                  <a:pt x="4617" y="278"/>
                  <a:pt x="3881" y="0"/>
                  <a:pt x="3147" y="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30" name="Google Shape;308;p30">
            <a:extLst>
              <a:ext uri="{FF2B5EF4-FFF2-40B4-BE49-F238E27FC236}">
                <a16:creationId xmlns:a16="http://schemas.microsoft.com/office/drawing/2014/main" id="{7E164AAD-A264-47F1-A314-B234B318DB37}"/>
              </a:ext>
            </a:extLst>
          </p:cNvPr>
          <p:cNvSpPr txBox="1"/>
          <p:nvPr/>
        </p:nvSpPr>
        <p:spPr>
          <a:xfrm>
            <a:off x="5645814" y="4822887"/>
            <a:ext cx="898400" cy="763600"/>
          </a:xfrm>
          <a:prstGeom prst="rect">
            <a:avLst/>
          </a:prstGeom>
          <a:no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2667" b="1" i="0" u="none" strike="noStrike" kern="0" cap="none" spc="0" normalizeH="0" baseline="0" noProof="0" dirty="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rPr>
              <a:t>03</a:t>
            </a:r>
            <a:endParaRPr kumimoji="0" sz="2667" b="1" i="0" u="none" strike="noStrike" kern="0" cap="none" spc="0" normalizeH="0" baseline="0" noProof="0" dirty="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endParaRPr>
          </a:p>
        </p:txBody>
      </p:sp>
      <p:sp>
        <p:nvSpPr>
          <p:cNvPr id="31" name="Synergistically utilize technically sound portals with frictionless chains. Dramatically customize…">
            <a:extLst>
              <a:ext uri="{FF2B5EF4-FFF2-40B4-BE49-F238E27FC236}">
                <a16:creationId xmlns:a16="http://schemas.microsoft.com/office/drawing/2014/main" id="{4BA54AA1-88E9-462C-A644-5CA8DCB043AA}"/>
              </a:ext>
            </a:extLst>
          </p:cNvPr>
          <p:cNvSpPr txBox="1"/>
          <p:nvPr/>
        </p:nvSpPr>
        <p:spPr>
          <a:xfrm>
            <a:off x="7257095" y="4837361"/>
            <a:ext cx="2481028" cy="73372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en-US" sz="1100" kern="0">
                <a:solidFill>
                  <a:srgbClr val="93242A"/>
                </a:solidFill>
                <a:latin typeface="Roboto Bold"/>
                <a:ea typeface="仓耳玄三M W05" panose="02020400000000000000" pitchFamily="18" charset="-122"/>
                <a:sym typeface="Roboto Light"/>
              </a:rPr>
              <a:t>An Toàn và Linh Hoạt: Bảo mật đảm bảo an toàn thông tin, quản lý linh hoạt giúp dễ dàng mở rộng hệ thống</a:t>
            </a:r>
            <a:endParaRPr lang="en-US" altLang="zh-CN" sz="1100" kern="0" dirty="0">
              <a:solidFill>
                <a:srgbClr val="93242A"/>
              </a:solidFill>
              <a:latin typeface="Roboto Bold"/>
              <a:ea typeface="仓耳玄三M W05" panose="02020400000000000000" pitchFamily="18" charset="-122"/>
              <a:sym typeface="Roboto Light"/>
            </a:endParaRPr>
          </a:p>
        </p:txBody>
      </p:sp>
      <p:pic>
        <p:nvPicPr>
          <p:cNvPr id="32" name="图片 31">
            <a:extLst>
              <a:ext uri="{FF2B5EF4-FFF2-40B4-BE49-F238E27FC236}">
                <a16:creationId xmlns:a16="http://schemas.microsoft.com/office/drawing/2014/main" id="{8B307148-F119-48BE-88F0-487CDE4BD6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32500" y="4031583"/>
            <a:ext cx="2028825" cy="2028825"/>
          </a:xfrm>
          <a:prstGeom prst="rect">
            <a:avLst/>
          </a:prstGeom>
        </p:spPr>
      </p:pic>
      <p:grpSp>
        <p:nvGrpSpPr>
          <p:cNvPr id="33" name="Group 32">
            <a:extLst>
              <a:ext uri="{FF2B5EF4-FFF2-40B4-BE49-F238E27FC236}">
                <a16:creationId xmlns:a16="http://schemas.microsoft.com/office/drawing/2014/main" id="{DDD7E6A6-E6F8-4672-A5D7-ADB5E1964C1E}"/>
              </a:ext>
            </a:extLst>
          </p:cNvPr>
          <p:cNvGrpSpPr/>
          <p:nvPr/>
        </p:nvGrpSpPr>
        <p:grpSpPr>
          <a:xfrm>
            <a:off x="12743859" y="6196502"/>
            <a:ext cx="821659" cy="661498"/>
            <a:chOff x="795648" y="981328"/>
            <a:chExt cx="2864004" cy="2305745"/>
          </a:xfrm>
          <a:solidFill>
            <a:schemeClr val="tx1"/>
          </a:solidFill>
        </p:grpSpPr>
        <p:sp>
          <p:nvSpPr>
            <p:cNvPr id="34" name="TextBox 33">
              <a:extLst>
                <a:ext uri="{FF2B5EF4-FFF2-40B4-BE49-F238E27FC236}">
                  <a16:creationId xmlns:a16="http://schemas.microsoft.com/office/drawing/2014/main" id="{100604C9-D6F5-4427-A3C7-831EC00DCCF0}"/>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35" name="Group 34">
              <a:extLst>
                <a:ext uri="{FF2B5EF4-FFF2-40B4-BE49-F238E27FC236}">
                  <a16:creationId xmlns:a16="http://schemas.microsoft.com/office/drawing/2014/main" id="{D96F4D73-AB11-4CE9-883F-8F62973B91F2}"/>
                </a:ext>
              </a:extLst>
            </p:cNvPr>
            <p:cNvGrpSpPr/>
            <p:nvPr/>
          </p:nvGrpSpPr>
          <p:grpSpPr>
            <a:xfrm>
              <a:off x="2252320" y="2509426"/>
              <a:ext cx="447551" cy="777647"/>
              <a:chOff x="-2833130" y="2276125"/>
              <a:chExt cx="565557" cy="982689"/>
            </a:xfrm>
            <a:grpFill/>
          </p:grpSpPr>
          <p:sp>
            <p:nvSpPr>
              <p:cNvPr id="40" name="Freeform 63">
                <a:extLst>
                  <a:ext uri="{FF2B5EF4-FFF2-40B4-BE49-F238E27FC236}">
                    <a16:creationId xmlns:a16="http://schemas.microsoft.com/office/drawing/2014/main" id="{D3DF8E1D-6674-45F9-B19D-84FA71C09EE2}"/>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41" name="Freeform 64">
                <a:extLst>
                  <a:ext uri="{FF2B5EF4-FFF2-40B4-BE49-F238E27FC236}">
                    <a16:creationId xmlns:a16="http://schemas.microsoft.com/office/drawing/2014/main" id="{179BD459-1171-4AD4-983A-DAD9D1D50F88}"/>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42" name="Freeform 65">
                <a:extLst>
                  <a:ext uri="{FF2B5EF4-FFF2-40B4-BE49-F238E27FC236}">
                    <a16:creationId xmlns:a16="http://schemas.microsoft.com/office/drawing/2014/main" id="{D7DCF82A-AD9F-4B4C-9F8E-3B5B40C5C72D}"/>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43" name="Freeform 66">
                <a:extLst>
                  <a:ext uri="{FF2B5EF4-FFF2-40B4-BE49-F238E27FC236}">
                    <a16:creationId xmlns:a16="http://schemas.microsoft.com/office/drawing/2014/main" id="{AA9C3C65-EE8E-496B-9CBE-858053D992E5}"/>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44" name="Freeform 67">
                <a:extLst>
                  <a:ext uri="{FF2B5EF4-FFF2-40B4-BE49-F238E27FC236}">
                    <a16:creationId xmlns:a16="http://schemas.microsoft.com/office/drawing/2014/main" id="{11C8F4FF-88F5-4125-89C4-C9F558D84AB4}"/>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36" name="TextBox 35">
              <a:extLst>
                <a:ext uri="{FF2B5EF4-FFF2-40B4-BE49-F238E27FC236}">
                  <a16:creationId xmlns:a16="http://schemas.microsoft.com/office/drawing/2014/main" id="{B7FD557F-C030-45E6-BCB8-BFE0BD2F2204}"/>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37" name="TextBox 36">
              <a:extLst>
                <a:ext uri="{FF2B5EF4-FFF2-40B4-BE49-F238E27FC236}">
                  <a16:creationId xmlns:a16="http://schemas.microsoft.com/office/drawing/2014/main" id="{A8D97B54-B186-437A-BBDB-FA597CB919F3}"/>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38" name="TextBox 37">
              <a:extLst>
                <a:ext uri="{FF2B5EF4-FFF2-40B4-BE49-F238E27FC236}">
                  <a16:creationId xmlns:a16="http://schemas.microsoft.com/office/drawing/2014/main" id="{74B72E4C-650E-43E9-B8B0-0544D200E5D6}"/>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39" name="TextBox 38">
              <a:extLst>
                <a:ext uri="{FF2B5EF4-FFF2-40B4-BE49-F238E27FC236}">
                  <a16:creationId xmlns:a16="http://schemas.microsoft.com/office/drawing/2014/main" id="{59477726-8AFC-4D2D-BDF1-8CF42B15B7B0}"/>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45" name="TextBox 44">
            <a:extLst>
              <a:ext uri="{FF2B5EF4-FFF2-40B4-BE49-F238E27FC236}">
                <a16:creationId xmlns:a16="http://schemas.microsoft.com/office/drawing/2014/main" id="{EDE3A077-BAC5-42BE-AB7A-4569DF05BB0B}"/>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12549177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484B074-A315-41D4-837A-C275801A4C2D}"/>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0"/>
            <a:ext cx="12192000" cy="6858000"/>
          </a:xfrm>
          <a:prstGeom prst="rect">
            <a:avLst/>
          </a:prstGeom>
        </p:spPr>
      </p:pic>
      <p:pic>
        <p:nvPicPr>
          <p:cNvPr id="3" name="图片 2">
            <a:extLst>
              <a:ext uri="{FF2B5EF4-FFF2-40B4-BE49-F238E27FC236}">
                <a16:creationId xmlns:a16="http://schemas.microsoft.com/office/drawing/2014/main" id="{00343E80-4310-4AF7-8D69-E36924543D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3978" y="-138977"/>
            <a:ext cx="3126017" cy="3126017"/>
          </a:xfrm>
          <a:prstGeom prst="rect">
            <a:avLst/>
          </a:prstGeom>
        </p:spPr>
      </p:pic>
      <p:pic>
        <p:nvPicPr>
          <p:cNvPr id="4" name="图片 3">
            <a:extLst>
              <a:ext uri="{FF2B5EF4-FFF2-40B4-BE49-F238E27FC236}">
                <a16:creationId xmlns:a16="http://schemas.microsoft.com/office/drawing/2014/main" id="{8D146C17-C1BE-49A9-884F-40E98D685F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995" y="9953"/>
            <a:ext cx="2604628" cy="2604628"/>
          </a:xfrm>
          <a:prstGeom prst="rect">
            <a:avLst/>
          </a:prstGeom>
        </p:spPr>
      </p:pic>
      <p:sp>
        <p:nvSpPr>
          <p:cNvPr id="6" name="Google Shape;5829;p48">
            <a:extLst>
              <a:ext uri="{FF2B5EF4-FFF2-40B4-BE49-F238E27FC236}">
                <a16:creationId xmlns:a16="http://schemas.microsoft.com/office/drawing/2014/main" id="{BD365DF5-E5B0-48C1-B0BA-2E0EAF7ABA1E}"/>
              </a:ext>
            </a:extLst>
          </p:cNvPr>
          <p:cNvSpPr txBox="1"/>
          <p:nvPr/>
        </p:nvSpPr>
        <p:spPr>
          <a:xfrm>
            <a:off x="889789" y="4814457"/>
            <a:ext cx="3717200" cy="713200"/>
          </a:xfrm>
          <a:prstGeom prst="rect">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rgbClr val="93242A"/>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dirty="0">
                <a:latin typeface="思源黑体 CN Heavy" panose="020B0A00000000000000" pitchFamily="34" charset="-122"/>
                <a:ea typeface="思源黑体 CN Heavy" panose="020B0A00000000000000" pitchFamily="34" charset="-122"/>
                <a:sym typeface="Roboto"/>
              </a:rPr>
              <a:t> </a:t>
            </a:r>
            <a:endParaRPr dirty="0">
              <a:latin typeface="思源黑体 CN Heavy" panose="020B0A00000000000000" pitchFamily="34" charset="-122"/>
              <a:ea typeface="思源黑体 CN Heavy" panose="020B0A00000000000000" pitchFamily="34" charset="-122"/>
              <a:sym typeface="Roboto"/>
            </a:endParaRPr>
          </a:p>
        </p:txBody>
      </p:sp>
      <p:sp>
        <p:nvSpPr>
          <p:cNvPr id="7" name="Google Shape;5830;p48">
            <a:extLst>
              <a:ext uri="{FF2B5EF4-FFF2-40B4-BE49-F238E27FC236}">
                <a16:creationId xmlns:a16="http://schemas.microsoft.com/office/drawing/2014/main" id="{D5863779-DE01-411B-A150-4598E8440238}"/>
              </a:ext>
            </a:extLst>
          </p:cNvPr>
          <p:cNvSpPr txBox="1"/>
          <p:nvPr/>
        </p:nvSpPr>
        <p:spPr>
          <a:xfrm>
            <a:off x="889789" y="2218273"/>
            <a:ext cx="3717200" cy="713200"/>
          </a:xfrm>
          <a:prstGeom prst="rect">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rgbClr val="93242A"/>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dirty="0">
                <a:latin typeface="思源黑体 CN Heavy" panose="020B0A00000000000000" pitchFamily="34" charset="-122"/>
                <a:ea typeface="思源黑体 CN Heavy" panose="020B0A00000000000000" pitchFamily="34" charset="-122"/>
                <a:sym typeface="Roboto"/>
              </a:rPr>
              <a:t> </a:t>
            </a:r>
            <a:endParaRPr dirty="0">
              <a:latin typeface="思源黑体 CN Heavy" panose="020B0A00000000000000" pitchFamily="34" charset="-122"/>
              <a:ea typeface="思源黑体 CN Heavy" panose="020B0A00000000000000" pitchFamily="34" charset="-122"/>
              <a:sym typeface="Roboto"/>
            </a:endParaRPr>
          </a:p>
        </p:txBody>
      </p:sp>
      <p:sp>
        <p:nvSpPr>
          <p:cNvPr id="8" name="Google Shape;5831;p48">
            <a:extLst>
              <a:ext uri="{FF2B5EF4-FFF2-40B4-BE49-F238E27FC236}">
                <a16:creationId xmlns:a16="http://schemas.microsoft.com/office/drawing/2014/main" id="{37C16598-DFDC-4695-9389-D6C02B1CEE12}"/>
              </a:ext>
            </a:extLst>
          </p:cNvPr>
          <p:cNvSpPr txBox="1"/>
          <p:nvPr/>
        </p:nvSpPr>
        <p:spPr>
          <a:xfrm>
            <a:off x="889789" y="3510907"/>
            <a:ext cx="3717200" cy="713200"/>
          </a:xfrm>
          <a:prstGeom prst="rect">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rgbClr val="93242A"/>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dirty="0">
                <a:latin typeface="思源黑体 CN Heavy" panose="020B0A00000000000000" pitchFamily="34" charset="-122"/>
                <a:ea typeface="思源黑体 CN Heavy" panose="020B0A00000000000000" pitchFamily="34" charset="-122"/>
                <a:sym typeface="Roboto"/>
              </a:rPr>
              <a:t> </a:t>
            </a:r>
            <a:endParaRPr dirty="0">
              <a:latin typeface="思源黑体 CN Heavy" panose="020B0A00000000000000" pitchFamily="34" charset="-122"/>
              <a:ea typeface="思源黑体 CN Heavy" panose="020B0A00000000000000" pitchFamily="34" charset="-122"/>
              <a:sym typeface="Roboto"/>
            </a:endParaRPr>
          </a:p>
        </p:txBody>
      </p:sp>
      <p:sp>
        <p:nvSpPr>
          <p:cNvPr id="12" name="Synergistically utilize technically sound portals with frictionless chains. Dramatically customize…">
            <a:extLst>
              <a:ext uri="{FF2B5EF4-FFF2-40B4-BE49-F238E27FC236}">
                <a16:creationId xmlns:a16="http://schemas.microsoft.com/office/drawing/2014/main" id="{7203E1E3-5E65-4882-BDD4-D461639B5CA7}"/>
              </a:ext>
            </a:extLst>
          </p:cNvPr>
          <p:cNvSpPr txBox="1"/>
          <p:nvPr/>
        </p:nvSpPr>
        <p:spPr>
          <a:xfrm>
            <a:off x="1234194" y="2334518"/>
            <a:ext cx="3126016" cy="4796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vi-VN" sz="1100" kern="0">
                <a:solidFill>
                  <a:srgbClr val="93242A"/>
                </a:solidFill>
                <a:latin typeface="Roboto Bold"/>
                <a:ea typeface="仓耳玄三M W05" panose="02020400000000000000" pitchFamily="18" charset="-122"/>
                <a:sym typeface="Roboto Light"/>
              </a:rPr>
              <a:t>Tổ chức dữ liệu:</a:t>
            </a:r>
            <a:r>
              <a:rPr lang="en-US" sz="1100" kern="0">
                <a:solidFill>
                  <a:srgbClr val="93242A"/>
                </a:solidFill>
                <a:latin typeface="Roboto Bold"/>
                <a:ea typeface="仓耳玄三M W05" panose="02020400000000000000" pitchFamily="18" charset="-122"/>
                <a:sym typeface="Roboto Light"/>
              </a:rPr>
              <a:t> </a:t>
            </a:r>
            <a:r>
              <a:rPr lang="vi-VN" sz="1100" kern="0">
                <a:solidFill>
                  <a:srgbClr val="93242A"/>
                </a:solidFill>
                <a:latin typeface="Roboto Bold"/>
                <a:ea typeface="仓耳玄三M W05" panose="02020400000000000000" pitchFamily="18" charset="-122"/>
                <a:sym typeface="Roboto Light"/>
              </a:rPr>
              <a:t>Mô hình chia thành Người dùng, Bài viết, Lĩnh vực, Môn học, giúp quản lý hiệu quả.</a:t>
            </a:r>
            <a:endParaRPr lang="en-US" altLang="zh-CN" sz="1100" kern="0" dirty="0">
              <a:solidFill>
                <a:srgbClr val="93242A"/>
              </a:solidFill>
              <a:latin typeface="Roboto Bold"/>
              <a:ea typeface="仓耳玄三M W05" panose="02020400000000000000" pitchFamily="18" charset="-122"/>
              <a:sym typeface="Roboto Light"/>
            </a:endParaRPr>
          </a:p>
        </p:txBody>
      </p:sp>
      <p:sp>
        <p:nvSpPr>
          <p:cNvPr id="13" name="Synergistically utilize technically sound portals with frictionless chains. Dramatically customize…">
            <a:extLst>
              <a:ext uri="{FF2B5EF4-FFF2-40B4-BE49-F238E27FC236}">
                <a16:creationId xmlns:a16="http://schemas.microsoft.com/office/drawing/2014/main" id="{1B9B5A92-5D97-4294-8140-6FD061011EB3}"/>
              </a:ext>
            </a:extLst>
          </p:cNvPr>
          <p:cNvSpPr txBox="1"/>
          <p:nvPr/>
        </p:nvSpPr>
        <p:spPr>
          <a:xfrm>
            <a:off x="1234194" y="3592121"/>
            <a:ext cx="3126016" cy="479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vi-VN" sz="1100" kern="0">
                <a:solidFill>
                  <a:srgbClr val="93242A"/>
                </a:solidFill>
                <a:latin typeface="Roboto Bold"/>
                <a:ea typeface="仓耳玄三M W05" panose="02020400000000000000" pitchFamily="18" charset="-122"/>
                <a:sym typeface="Roboto Light"/>
              </a:rPr>
              <a:t>Giao diện thân thiện:Hiển thị ảnh đại diện, ảnh bìa, bài viết, giao diện đơn giản cho đăng nhập.</a:t>
            </a:r>
            <a:endParaRPr lang="en-US" altLang="zh-CN" sz="1100" kern="0" dirty="0">
              <a:solidFill>
                <a:srgbClr val="93242A"/>
              </a:solidFill>
              <a:latin typeface="Roboto Bold"/>
              <a:ea typeface="仓耳玄三M W05" panose="02020400000000000000" pitchFamily="18" charset="-122"/>
              <a:sym typeface="Roboto Light"/>
            </a:endParaRPr>
          </a:p>
        </p:txBody>
      </p:sp>
      <p:sp>
        <p:nvSpPr>
          <p:cNvPr id="14" name="Synergistically utilize technically sound portals with frictionless chains. Dramatically customize…">
            <a:extLst>
              <a:ext uri="{FF2B5EF4-FFF2-40B4-BE49-F238E27FC236}">
                <a16:creationId xmlns:a16="http://schemas.microsoft.com/office/drawing/2014/main" id="{8152DCB4-BC85-43DD-8218-59D9414C17D6}"/>
              </a:ext>
            </a:extLst>
          </p:cNvPr>
          <p:cNvSpPr txBox="1"/>
          <p:nvPr/>
        </p:nvSpPr>
        <p:spPr>
          <a:xfrm>
            <a:off x="1234194" y="4930702"/>
            <a:ext cx="3126016" cy="479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vi-VN" sz="1100" kern="0">
                <a:solidFill>
                  <a:srgbClr val="93242A"/>
                </a:solidFill>
                <a:latin typeface="Roboto Bold"/>
                <a:ea typeface="仓耳玄三M W05" panose="02020400000000000000" pitchFamily="18" charset="-122"/>
                <a:sym typeface="Roboto Light"/>
              </a:rPr>
              <a:t>Kiểm soát nội dung:Controller quản lý đăng ký, đăng nhập, kiểm soát nội dung trước khi xuất hiện</a:t>
            </a:r>
            <a:endParaRPr lang="en-US" altLang="zh-CN" sz="1100" kern="0" dirty="0">
              <a:solidFill>
                <a:srgbClr val="93242A"/>
              </a:solidFill>
              <a:latin typeface="Roboto Bold"/>
              <a:ea typeface="仓耳玄三M W05" panose="02020400000000000000" pitchFamily="18" charset="-122"/>
              <a:sym typeface="Roboto Light"/>
            </a:endParaRPr>
          </a:p>
        </p:txBody>
      </p:sp>
      <p:sp>
        <p:nvSpPr>
          <p:cNvPr id="15" name="Google Shape;5829;p48">
            <a:extLst>
              <a:ext uri="{FF2B5EF4-FFF2-40B4-BE49-F238E27FC236}">
                <a16:creationId xmlns:a16="http://schemas.microsoft.com/office/drawing/2014/main" id="{1425CBF7-2D47-4A8D-ADEA-EEA072284BB6}"/>
              </a:ext>
            </a:extLst>
          </p:cNvPr>
          <p:cNvSpPr txBox="1"/>
          <p:nvPr/>
        </p:nvSpPr>
        <p:spPr>
          <a:xfrm>
            <a:off x="7727607" y="4867288"/>
            <a:ext cx="3717200" cy="713200"/>
          </a:xfrm>
          <a:prstGeom prst="rect">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rgbClr val="93242A"/>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dirty="0">
                <a:latin typeface="思源黑体 CN Heavy" panose="020B0A00000000000000" pitchFamily="34" charset="-122"/>
                <a:ea typeface="思源黑体 CN Heavy" panose="020B0A00000000000000" pitchFamily="34" charset="-122"/>
                <a:sym typeface="Roboto"/>
              </a:rPr>
              <a:t> </a:t>
            </a:r>
            <a:endParaRPr dirty="0">
              <a:latin typeface="思源黑体 CN Heavy" panose="020B0A00000000000000" pitchFamily="34" charset="-122"/>
              <a:ea typeface="思源黑体 CN Heavy" panose="020B0A00000000000000" pitchFamily="34" charset="-122"/>
              <a:sym typeface="Roboto"/>
            </a:endParaRPr>
          </a:p>
        </p:txBody>
      </p:sp>
      <p:sp>
        <p:nvSpPr>
          <p:cNvPr id="16" name="Google Shape;5830;p48">
            <a:extLst>
              <a:ext uri="{FF2B5EF4-FFF2-40B4-BE49-F238E27FC236}">
                <a16:creationId xmlns:a16="http://schemas.microsoft.com/office/drawing/2014/main" id="{EB0D151B-1C41-46C2-AAE9-068FE385D641}"/>
              </a:ext>
            </a:extLst>
          </p:cNvPr>
          <p:cNvSpPr txBox="1"/>
          <p:nvPr/>
        </p:nvSpPr>
        <p:spPr>
          <a:xfrm>
            <a:off x="7727607" y="2271104"/>
            <a:ext cx="3717200" cy="713200"/>
          </a:xfrm>
          <a:prstGeom prst="rect">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rgbClr val="93242A"/>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dirty="0">
                <a:latin typeface="思源黑体 CN Heavy" panose="020B0A00000000000000" pitchFamily="34" charset="-122"/>
                <a:ea typeface="思源黑体 CN Heavy" panose="020B0A00000000000000" pitchFamily="34" charset="-122"/>
                <a:sym typeface="Roboto"/>
              </a:rPr>
              <a:t> </a:t>
            </a:r>
            <a:endParaRPr dirty="0">
              <a:latin typeface="思源黑体 CN Heavy" panose="020B0A00000000000000" pitchFamily="34" charset="-122"/>
              <a:ea typeface="思源黑体 CN Heavy" panose="020B0A00000000000000" pitchFamily="34" charset="-122"/>
              <a:sym typeface="Roboto"/>
            </a:endParaRPr>
          </a:p>
        </p:txBody>
      </p:sp>
      <p:sp>
        <p:nvSpPr>
          <p:cNvPr id="17" name="Google Shape;5831;p48">
            <a:extLst>
              <a:ext uri="{FF2B5EF4-FFF2-40B4-BE49-F238E27FC236}">
                <a16:creationId xmlns:a16="http://schemas.microsoft.com/office/drawing/2014/main" id="{8DD1272D-DB87-4BBC-AE15-E98E30FA6856}"/>
              </a:ext>
            </a:extLst>
          </p:cNvPr>
          <p:cNvSpPr txBox="1"/>
          <p:nvPr/>
        </p:nvSpPr>
        <p:spPr>
          <a:xfrm>
            <a:off x="7727607" y="3563738"/>
            <a:ext cx="3717200" cy="713200"/>
          </a:xfrm>
          <a:prstGeom prst="rect">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rgbClr val="93242A"/>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dirty="0">
                <a:latin typeface="思源黑体 CN Heavy" panose="020B0A00000000000000" pitchFamily="34" charset="-122"/>
                <a:ea typeface="思源黑体 CN Heavy" panose="020B0A00000000000000" pitchFamily="34" charset="-122"/>
                <a:sym typeface="Roboto"/>
              </a:rPr>
              <a:t> </a:t>
            </a:r>
            <a:endParaRPr dirty="0">
              <a:latin typeface="思源黑体 CN Heavy" panose="020B0A00000000000000" pitchFamily="34" charset="-122"/>
              <a:ea typeface="思源黑体 CN Heavy" panose="020B0A00000000000000" pitchFamily="34" charset="-122"/>
              <a:sym typeface="Roboto"/>
            </a:endParaRPr>
          </a:p>
        </p:txBody>
      </p:sp>
      <p:sp>
        <p:nvSpPr>
          <p:cNvPr id="18" name="Synergistically utilize technically sound portals with frictionless chains. Dramatically customize…">
            <a:extLst>
              <a:ext uri="{FF2B5EF4-FFF2-40B4-BE49-F238E27FC236}">
                <a16:creationId xmlns:a16="http://schemas.microsoft.com/office/drawing/2014/main" id="{3AB6956F-C6DB-44C4-95F4-8584BA0B2255}"/>
              </a:ext>
            </a:extLst>
          </p:cNvPr>
          <p:cNvSpPr txBox="1"/>
          <p:nvPr/>
        </p:nvSpPr>
        <p:spPr>
          <a:xfrm>
            <a:off x="8072012" y="2387349"/>
            <a:ext cx="3126016" cy="5232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200" kern="0">
                <a:solidFill>
                  <a:srgbClr val="93242A"/>
                </a:solidFill>
                <a:latin typeface="Roboto Bold"/>
                <a:ea typeface="仓耳玄三M W05" panose="02020400000000000000" pitchFamily="18" charset="-122"/>
                <a:sym typeface="Roboto Light"/>
              </a:rPr>
              <a:t>Quản lý linh hoạt: Controller quản lý thông tin group, lĩnh vực, môn học, và tài khoản admin</a:t>
            </a:r>
            <a:endParaRPr lang="en-US" altLang="zh-CN" sz="1200" kern="0" dirty="0">
              <a:solidFill>
                <a:srgbClr val="93242A"/>
              </a:solidFill>
              <a:latin typeface="Roboto Bold"/>
              <a:ea typeface="仓耳玄三M W05" panose="02020400000000000000" pitchFamily="18" charset="-122"/>
              <a:sym typeface="Roboto Light"/>
            </a:endParaRPr>
          </a:p>
        </p:txBody>
      </p:sp>
      <p:sp>
        <p:nvSpPr>
          <p:cNvPr id="19" name="Synergistically utilize technically sound portals with frictionless chains. Dramatically customize…">
            <a:extLst>
              <a:ext uri="{FF2B5EF4-FFF2-40B4-BE49-F238E27FC236}">
                <a16:creationId xmlns:a16="http://schemas.microsoft.com/office/drawing/2014/main" id="{C95A26AC-9BFC-4AD1-A69E-9C92681A8D36}"/>
              </a:ext>
            </a:extLst>
          </p:cNvPr>
          <p:cNvSpPr txBox="1"/>
          <p:nvPr/>
        </p:nvSpPr>
        <p:spPr>
          <a:xfrm>
            <a:off x="8072012" y="3644952"/>
            <a:ext cx="3126016" cy="5232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200" kern="0">
                <a:solidFill>
                  <a:srgbClr val="93242A"/>
                </a:solidFill>
                <a:latin typeface="Roboto Bold"/>
                <a:ea typeface="仓耳玄三M W05" panose="02020400000000000000" pitchFamily="18" charset="-122"/>
                <a:sym typeface="Roboto Light"/>
              </a:rPr>
              <a:t>Quản lý linh hoạt: Controller quản lý thông tin group, lĩnh vực, môn học, và tài khoản admin</a:t>
            </a:r>
            <a:endParaRPr lang="en-US" altLang="zh-CN" sz="1200" kern="0" dirty="0">
              <a:solidFill>
                <a:srgbClr val="93242A"/>
              </a:solidFill>
              <a:latin typeface="Roboto Bold"/>
              <a:ea typeface="仓耳玄三M W05" panose="02020400000000000000" pitchFamily="18" charset="-122"/>
              <a:sym typeface="Roboto Light"/>
            </a:endParaRPr>
          </a:p>
        </p:txBody>
      </p:sp>
      <p:sp>
        <p:nvSpPr>
          <p:cNvPr id="20" name="Synergistically utilize technically sound portals with frictionless chains. Dramatically customize…">
            <a:extLst>
              <a:ext uri="{FF2B5EF4-FFF2-40B4-BE49-F238E27FC236}">
                <a16:creationId xmlns:a16="http://schemas.microsoft.com/office/drawing/2014/main" id="{8FFC46FC-9643-4AF0-ABB3-EF7AF8135DD8}"/>
              </a:ext>
            </a:extLst>
          </p:cNvPr>
          <p:cNvSpPr txBox="1"/>
          <p:nvPr/>
        </p:nvSpPr>
        <p:spPr>
          <a:xfrm>
            <a:off x="7948622" y="4980612"/>
            <a:ext cx="3372795" cy="5232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vi-VN" sz="1200" kern="0">
                <a:solidFill>
                  <a:srgbClr val="93242A"/>
                </a:solidFill>
                <a:latin typeface="Roboto Bold"/>
                <a:ea typeface="仓耳玄三M W05" panose="02020400000000000000" pitchFamily="18" charset="-122"/>
                <a:sym typeface="Roboto Light"/>
              </a:rPr>
              <a:t>Hiệu suất và mở rộng:</a:t>
            </a:r>
            <a:r>
              <a:rPr lang="en-US" sz="1200" kern="0">
                <a:solidFill>
                  <a:srgbClr val="93242A"/>
                </a:solidFill>
                <a:latin typeface="Roboto Bold"/>
                <a:ea typeface="仓耳玄三M W05" panose="02020400000000000000" pitchFamily="18" charset="-122"/>
                <a:sym typeface="Roboto Light"/>
              </a:rPr>
              <a:t> </a:t>
            </a:r>
            <a:r>
              <a:rPr lang="vi-VN" sz="1200" kern="0">
                <a:solidFill>
                  <a:srgbClr val="93242A"/>
                </a:solidFill>
                <a:latin typeface="Roboto Bold"/>
                <a:ea typeface="仓耳玄三M W05" panose="02020400000000000000" pitchFamily="18" charset="-122"/>
                <a:sym typeface="Roboto Light"/>
              </a:rPr>
              <a:t>Thiết kế linh hoạt để mở rộng khi số lượng người dùng và dữ liệu tăng lên.</a:t>
            </a:r>
            <a:endParaRPr lang="en-US" altLang="zh-CN" sz="1200" kern="0" dirty="0">
              <a:solidFill>
                <a:srgbClr val="93242A"/>
              </a:solidFill>
              <a:latin typeface="Roboto Bold"/>
              <a:ea typeface="仓耳玄三M W05" panose="02020400000000000000" pitchFamily="18" charset="-122"/>
              <a:sym typeface="Roboto Light"/>
            </a:endParaRPr>
          </a:p>
        </p:txBody>
      </p:sp>
      <p:pic>
        <p:nvPicPr>
          <p:cNvPr id="5" name="图片 4">
            <a:extLst>
              <a:ext uri="{FF2B5EF4-FFF2-40B4-BE49-F238E27FC236}">
                <a16:creationId xmlns:a16="http://schemas.microsoft.com/office/drawing/2014/main" id="{1BE53C6F-0D6D-4E83-AB71-F87ED3BB63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0618" y="537329"/>
            <a:ext cx="5950763" cy="5950763"/>
          </a:xfrm>
          <a:prstGeom prst="rect">
            <a:avLst/>
          </a:prstGeom>
        </p:spPr>
      </p:pic>
      <p:grpSp>
        <p:nvGrpSpPr>
          <p:cNvPr id="21" name="Group 20">
            <a:extLst>
              <a:ext uri="{FF2B5EF4-FFF2-40B4-BE49-F238E27FC236}">
                <a16:creationId xmlns:a16="http://schemas.microsoft.com/office/drawing/2014/main" id="{9457BE01-1250-4332-865A-28C4668F491D}"/>
              </a:ext>
            </a:extLst>
          </p:cNvPr>
          <p:cNvGrpSpPr/>
          <p:nvPr/>
        </p:nvGrpSpPr>
        <p:grpSpPr>
          <a:xfrm>
            <a:off x="12743859" y="6196502"/>
            <a:ext cx="821659" cy="661498"/>
            <a:chOff x="795648" y="981328"/>
            <a:chExt cx="2864004" cy="2305745"/>
          </a:xfrm>
          <a:solidFill>
            <a:schemeClr val="tx1"/>
          </a:solidFill>
        </p:grpSpPr>
        <p:sp>
          <p:nvSpPr>
            <p:cNvPr id="22" name="TextBox 21">
              <a:extLst>
                <a:ext uri="{FF2B5EF4-FFF2-40B4-BE49-F238E27FC236}">
                  <a16:creationId xmlns:a16="http://schemas.microsoft.com/office/drawing/2014/main" id="{E81EC93A-E7A9-44D0-AACD-42E4952D6DF7}"/>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23" name="Group 22">
              <a:extLst>
                <a:ext uri="{FF2B5EF4-FFF2-40B4-BE49-F238E27FC236}">
                  <a16:creationId xmlns:a16="http://schemas.microsoft.com/office/drawing/2014/main" id="{35E8991E-B7E0-4107-889D-1C472E7F3C33}"/>
                </a:ext>
              </a:extLst>
            </p:cNvPr>
            <p:cNvGrpSpPr/>
            <p:nvPr/>
          </p:nvGrpSpPr>
          <p:grpSpPr>
            <a:xfrm>
              <a:off x="2252320" y="2509426"/>
              <a:ext cx="447551" cy="777647"/>
              <a:chOff x="-2833130" y="2276125"/>
              <a:chExt cx="565557" cy="982689"/>
            </a:xfrm>
            <a:grpFill/>
          </p:grpSpPr>
          <p:sp>
            <p:nvSpPr>
              <p:cNvPr id="28" name="Freeform 63">
                <a:extLst>
                  <a:ext uri="{FF2B5EF4-FFF2-40B4-BE49-F238E27FC236}">
                    <a16:creationId xmlns:a16="http://schemas.microsoft.com/office/drawing/2014/main" id="{16C04EE9-821D-48AD-96BE-73272DCEC4DD}"/>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29" name="Freeform 64">
                <a:extLst>
                  <a:ext uri="{FF2B5EF4-FFF2-40B4-BE49-F238E27FC236}">
                    <a16:creationId xmlns:a16="http://schemas.microsoft.com/office/drawing/2014/main" id="{D803EAFE-8C22-4E4F-AB71-99859D247B8F}"/>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30" name="Freeform 65">
                <a:extLst>
                  <a:ext uri="{FF2B5EF4-FFF2-40B4-BE49-F238E27FC236}">
                    <a16:creationId xmlns:a16="http://schemas.microsoft.com/office/drawing/2014/main" id="{8132986B-EAAA-4A5A-BAC4-829FA042124F}"/>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31" name="Freeform 66">
                <a:extLst>
                  <a:ext uri="{FF2B5EF4-FFF2-40B4-BE49-F238E27FC236}">
                    <a16:creationId xmlns:a16="http://schemas.microsoft.com/office/drawing/2014/main" id="{ABDE982E-57B6-4F40-A0D7-4705E05A54E2}"/>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32" name="Freeform 67">
                <a:extLst>
                  <a:ext uri="{FF2B5EF4-FFF2-40B4-BE49-F238E27FC236}">
                    <a16:creationId xmlns:a16="http://schemas.microsoft.com/office/drawing/2014/main" id="{F195B881-8905-4AAC-9F92-D8B8719CAE89}"/>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24" name="TextBox 23">
              <a:extLst>
                <a:ext uri="{FF2B5EF4-FFF2-40B4-BE49-F238E27FC236}">
                  <a16:creationId xmlns:a16="http://schemas.microsoft.com/office/drawing/2014/main" id="{4CD4B911-2D1E-4848-937D-EF59F4CB8842}"/>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5" name="TextBox 24">
              <a:extLst>
                <a:ext uri="{FF2B5EF4-FFF2-40B4-BE49-F238E27FC236}">
                  <a16:creationId xmlns:a16="http://schemas.microsoft.com/office/drawing/2014/main" id="{3C4734DC-89CB-4C49-9464-D87B19EC946B}"/>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6" name="TextBox 25">
              <a:extLst>
                <a:ext uri="{FF2B5EF4-FFF2-40B4-BE49-F238E27FC236}">
                  <a16:creationId xmlns:a16="http://schemas.microsoft.com/office/drawing/2014/main" id="{4D7ECCEF-1064-4BB7-AA65-C1C0EE5245EE}"/>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7" name="TextBox 26">
              <a:extLst>
                <a:ext uri="{FF2B5EF4-FFF2-40B4-BE49-F238E27FC236}">
                  <a16:creationId xmlns:a16="http://schemas.microsoft.com/office/drawing/2014/main" id="{6056CAA0-A3CF-4D1C-95EA-067B60A51053}"/>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33" name="TextBox 32">
            <a:extLst>
              <a:ext uri="{FF2B5EF4-FFF2-40B4-BE49-F238E27FC236}">
                <a16:creationId xmlns:a16="http://schemas.microsoft.com/office/drawing/2014/main" id="{B2F8EC1D-3BD0-45E0-8EA1-55D9347B966C}"/>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26006383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F6CF15-249A-4A83-9DF3-D258E5292F03}"/>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0"/>
            <a:ext cx="12192000" cy="6858000"/>
          </a:xfrm>
          <a:prstGeom prst="rect">
            <a:avLst/>
          </a:prstGeom>
        </p:spPr>
      </p:pic>
      <p:pic>
        <p:nvPicPr>
          <p:cNvPr id="4" name="图片 3">
            <a:extLst>
              <a:ext uri="{FF2B5EF4-FFF2-40B4-BE49-F238E27FC236}">
                <a16:creationId xmlns:a16="http://schemas.microsoft.com/office/drawing/2014/main" id="{7545291D-AEB6-4187-A5BC-CA1426912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445000"/>
          </a:xfrm>
          <a:prstGeom prst="rect">
            <a:avLst/>
          </a:prstGeom>
        </p:spPr>
      </p:pic>
      <p:grpSp>
        <p:nvGrpSpPr>
          <p:cNvPr id="7" name="Google Shape;301;p30">
            <a:extLst>
              <a:ext uri="{FF2B5EF4-FFF2-40B4-BE49-F238E27FC236}">
                <a16:creationId xmlns:a16="http://schemas.microsoft.com/office/drawing/2014/main" id="{C6D0F3C7-5747-43A8-A329-F347C6A2567F}"/>
              </a:ext>
            </a:extLst>
          </p:cNvPr>
          <p:cNvGrpSpPr/>
          <p:nvPr/>
        </p:nvGrpSpPr>
        <p:grpSpPr>
          <a:xfrm>
            <a:off x="3634782" y="1482273"/>
            <a:ext cx="4571484" cy="1029104"/>
            <a:chOff x="3170604" y="1140244"/>
            <a:chExt cx="3428613" cy="771828"/>
          </a:xfrm>
        </p:grpSpPr>
        <p:grpSp>
          <p:nvGrpSpPr>
            <p:cNvPr id="11" name="Google Shape;302;p30">
              <a:extLst>
                <a:ext uri="{FF2B5EF4-FFF2-40B4-BE49-F238E27FC236}">
                  <a16:creationId xmlns:a16="http://schemas.microsoft.com/office/drawing/2014/main" id="{4D0036EF-A5A1-49D8-AA82-735739ED08D1}"/>
                </a:ext>
              </a:extLst>
            </p:cNvPr>
            <p:cNvGrpSpPr/>
            <p:nvPr/>
          </p:nvGrpSpPr>
          <p:grpSpPr>
            <a:xfrm>
              <a:off x="3170605" y="1140244"/>
              <a:ext cx="3428613" cy="771828"/>
              <a:chOff x="1025926" y="1749504"/>
              <a:chExt cx="3740985" cy="842147"/>
            </a:xfrm>
          </p:grpSpPr>
          <p:sp>
            <p:nvSpPr>
              <p:cNvPr id="13" name="Google Shape;303;p30">
                <a:extLst>
                  <a:ext uri="{FF2B5EF4-FFF2-40B4-BE49-F238E27FC236}">
                    <a16:creationId xmlns:a16="http://schemas.microsoft.com/office/drawing/2014/main" id="{23A41534-BBCB-46E6-A29F-49B5B7901D92}"/>
                  </a:ext>
                </a:extLst>
              </p:cNvPr>
              <p:cNvSpPr/>
              <p:nvPr/>
            </p:nvSpPr>
            <p:spPr>
              <a:xfrm>
                <a:off x="1025926" y="1749504"/>
                <a:ext cx="3019415" cy="842093"/>
              </a:xfrm>
              <a:custGeom>
                <a:avLst/>
                <a:gdLst/>
                <a:ahLst/>
                <a:cxnLst/>
                <a:rect l="l" t="t" r="r" b="b"/>
                <a:pathLst>
                  <a:path w="13557" h="3922" extrusionOk="0">
                    <a:moveTo>
                      <a:pt x="1" y="0"/>
                    </a:moveTo>
                    <a:lnTo>
                      <a:pt x="1" y="3921"/>
                    </a:lnTo>
                    <a:lnTo>
                      <a:pt x="13556" y="3921"/>
                    </a:lnTo>
                    <a:lnTo>
                      <a:pt x="13556" y="1954"/>
                    </a:lnTo>
                    <a:lnTo>
                      <a:pt x="13556" y="0"/>
                    </a:ln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14" name="Google Shape;304;p30">
                <a:extLst>
                  <a:ext uri="{FF2B5EF4-FFF2-40B4-BE49-F238E27FC236}">
                    <a16:creationId xmlns:a16="http://schemas.microsoft.com/office/drawing/2014/main" id="{27E315CF-8422-4FF2-B896-5B64B8A09F0F}"/>
                  </a:ext>
                </a:extLst>
              </p:cNvPr>
              <p:cNvSpPr/>
              <p:nvPr/>
            </p:nvSpPr>
            <p:spPr>
              <a:xfrm>
                <a:off x="3924811" y="1749552"/>
                <a:ext cx="842100" cy="842100"/>
              </a:xfrm>
              <a:prstGeom prst="flowChartDelay">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grpSp>
        <p:sp>
          <p:nvSpPr>
            <p:cNvPr id="12" name="Google Shape;305;p30">
              <a:extLst>
                <a:ext uri="{FF2B5EF4-FFF2-40B4-BE49-F238E27FC236}">
                  <a16:creationId xmlns:a16="http://schemas.microsoft.com/office/drawing/2014/main" id="{17D1B36A-2692-482A-8747-FEAE226D3940}"/>
                </a:ext>
              </a:extLst>
            </p:cNvPr>
            <p:cNvSpPr/>
            <p:nvPr/>
          </p:nvSpPr>
          <p:spPr>
            <a:xfrm>
              <a:off x="3170604" y="1141177"/>
              <a:ext cx="377223" cy="769902"/>
            </a:xfrm>
            <a:custGeom>
              <a:avLst/>
              <a:gdLst/>
              <a:ahLst/>
              <a:cxnLst/>
              <a:rect l="l" t="t" r="r" b="b"/>
              <a:pathLst>
                <a:path w="1928" h="3935" extrusionOk="0">
                  <a:moveTo>
                    <a:pt x="161" y="0"/>
                  </a:moveTo>
                  <a:cubicBezTo>
                    <a:pt x="81" y="0"/>
                    <a:pt x="1" y="67"/>
                    <a:pt x="1" y="161"/>
                  </a:cubicBezTo>
                  <a:lnTo>
                    <a:pt x="1" y="3761"/>
                  </a:lnTo>
                  <a:cubicBezTo>
                    <a:pt x="1" y="3854"/>
                    <a:pt x="68" y="3934"/>
                    <a:pt x="161" y="3934"/>
                  </a:cubicBezTo>
                  <a:lnTo>
                    <a:pt x="1031" y="3934"/>
                  </a:lnTo>
                  <a:cubicBezTo>
                    <a:pt x="1928" y="2770"/>
                    <a:pt x="1928" y="1164"/>
                    <a:pt x="1031" y="0"/>
                  </a:cubicBezTo>
                  <a:close/>
                </a:path>
              </a:pathLst>
            </a:custGeom>
            <a:solidFill>
              <a:srgbClr val="93242A"/>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93242A"/>
                </a:solidFill>
                <a:latin typeface="思源黑体 CN Heavy" panose="020B0A00000000000000" pitchFamily="34" charset="-122"/>
                <a:ea typeface="思源黑体 CN Heavy" panose="020B0A00000000000000" pitchFamily="34" charset="-122"/>
                <a:sym typeface="Arial"/>
              </a:endParaRPr>
            </a:p>
          </p:txBody>
        </p:sp>
      </p:grpSp>
      <p:sp>
        <p:nvSpPr>
          <p:cNvPr id="8" name="Google Shape;306;p30">
            <a:extLst>
              <a:ext uri="{FF2B5EF4-FFF2-40B4-BE49-F238E27FC236}">
                <a16:creationId xmlns:a16="http://schemas.microsoft.com/office/drawing/2014/main" id="{36BF40FF-AC87-4E6D-8D03-392294E9C166}"/>
              </a:ext>
            </a:extLst>
          </p:cNvPr>
          <p:cNvSpPr/>
          <p:nvPr/>
        </p:nvSpPr>
        <p:spPr>
          <a:xfrm>
            <a:off x="2614555" y="1332878"/>
            <a:ext cx="1460405" cy="1327895"/>
          </a:xfrm>
          <a:custGeom>
            <a:avLst/>
            <a:gdLst/>
            <a:ahLst/>
            <a:cxnLst/>
            <a:rect l="l" t="t" r="r" b="b"/>
            <a:pathLst>
              <a:path w="6304" h="5732" extrusionOk="0">
                <a:moveTo>
                  <a:pt x="3147" y="0"/>
                </a:moveTo>
                <a:cubicBezTo>
                  <a:pt x="2413" y="0"/>
                  <a:pt x="1680" y="278"/>
                  <a:pt x="1125" y="833"/>
                </a:cubicBezTo>
                <a:cubicBezTo>
                  <a:pt x="1" y="1957"/>
                  <a:pt x="1" y="3777"/>
                  <a:pt x="1125" y="4888"/>
                </a:cubicBezTo>
                <a:cubicBezTo>
                  <a:pt x="1680" y="5450"/>
                  <a:pt x="2413" y="5731"/>
                  <a:pt x="3147" y="5731"/>
                </a:cubicBezTo>
                <a:cubicBezTo>
                  <a:pt x="3881" y="5731"/>
                  <a:pt x="4617" y="5450"/>
                  <a:pt x="5179" y="4888"/>
                </a:cubicBezTo>
                <a:cubicBezTo>
                  <a:pt x="6303" y="3777"/>
                  <a:pt x="6303" y="1957"/>
                  <a:pt x="5179" y="833"/>
                </a:cubicBezTo>
                <a:cubicBezTo>
                  <a:pt x="4617" y="278"/>
                  <a:pt x="3881" y="0"/>
                  <a:pt x="3147" y="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10" name="Google Shape;308;p30">
            <a:extLst>
              <a:ext uri="{FF2B5EF4-FFF2-40B4-BE49-F238E27FC236}">
                <a16:creationId xmlns:a16="http://schemas.microsoft.com/office/drawing/2014/main" id="{C5D31383-FE47-4511-9334-C5BDC3F02081}"/>
              </a:ext>
            </a:extLst>
          </p:cNvPr>
          <p:cNvSpPr txBox="1"/>
          <p:nvPr/>
        </p:nvSpPr>
        <p:spPr>
          <a:xfrm>
            <a:off x="2895552" y="1614998"/>
            <a:ext cx="898400" cy="763600"/>
          </a:xfrm>
          <a:prstGeom prst="rect">
            <a:avLst/>
          </a:prstGeom>
          <a:no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2667" b="1" i="0" u="none" strike="noStrike" kern="0" cap="none" spc="0" normalizeH="0" baseline="0" noProof="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rPr>
              <a:t>01</a:t>
            </a:r>
            <a:endParaRPr kumimoji="0" sz="2667" b="1" i="0" u="none" strike="noStrike" kern="0" cap="none" spc="0" normalizeH="0" baseline="0" noProof="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endParaRPr>
          </a:p>
        </p:txBody>
      </p:sp>
      <p:grpSp>
        <p:nvGrpSpPr>
          <p:cNvPr id="18" name="Google Shape;312;p30">
            <a:extLst>
              <a:ext uri="{FF2B5EF4-FFF2-40B4-BE49-F238E27FC236}">
                <a16:creationId xmlns:a16="http://schemas.microsoft.com/office/drawing/2014/main" id="{5497BFB2-EBBC-4688-9B87-513CBCA98C77}"/>
              </a:ext>
            </a:extLst>
          </p:cNvPr>
          <p:cNvGrpSpPr/>
          <p:nvPr/>
        </p:nvGrpSpPr>
        <p:grpSpPr>
          <a:xfrm flipH="1">
            <a:off x="4192958" y="3013007"/>
            <a:ext cx="4571484" cy="1029104"/>
            <a:chOff x="1025926" y="1749504"/>
            <a:chExt cx="3740985" cy="842147"/>
          </a:xfrm>
        </p:grpSpPr>
        <p:sp>
          <p:nvSpPr>
            <p:cNvPr id="23" name="Google Shape;313;p30">
              <a:extLst>
                <a:ext uri="{FF2B5EF4-FFF2-40B4-BE49-F238E27FC236}">
                  <a16:creationId xmlns:a16="http://schemas.microsoft.com/office/drawing/2014/main" id="{848570B1-E5F5-4ECE-A457-C43735C6146F}"/>
                </a:ext>
              </a:extLst>
            </p:cNvPr>
            <p:cNvSpPr/>
            <p:nvPr/>
          </p:nvSpPr>
          <p:spPr>
            <a:xfrm>
              <a:off x="1025926" y="1749504"/>
              <a:ext cx="3019415" cy="842093"/>
            </a:xfrm>
            <a:custGeom>
              <a:avLst/>
              <a:gdLst/>
              <a:ahLst/>
              <a:cxnLst/>
              <a:rect l="l" t="t" r="r" b="b"/>
              <a:pathLst>
                <a:path w="13557" h="3922" extrusionOk="0">
                  <a:moveTo>
                    <a:pt x="1" y="0"/>
                  </a:moveTo>
                  <a:lnTo>
                    <a:pt x="1" y="3921"/>
                  </a:lnTo>
                  <a:lnTo>
                    <a:pt x="13556" y="3921"/>
                  </a:lnTo>
                  <a:lnTo>
                    <a:pt x="13556" y="1954"/>
                  </a:lnTo>
                  <a:lnTo>
                    <a:pt x="13556" y="0"/>
                  </a:ln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24" name="Google Shape;314;p30">
              <a:extLst>
                <a:ext uri="{FF2B5EF4-FFF2-40B4-BE49-F238E27FC236}">
                  <a16:creationId xmlns:a16="http://schemas.microsoft.com/office/drawing/2014/main" id="{7B955D91-7DA1-449B-A46D-6C5048F6C044}"/>
                </a:ext>
              </a:extLst>
            </p:cNvPr>
            <p:cNvSpPr/>
            <p:nvPr/>
          </p:nvSpPr>
          <p:spPr>
            <a:xfrm>
              <a:off x="3924811" y="1749552"/>
              <a:ext cx="842100" cy="842100"/>
            </a:xfrm>
            <a:prstGeom prst="flowChartDelay">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grpSp>
      <p:sp>
        <p:nvSpPr>
          <p:cNvPr id="20" name="Google Shape;316;p30">
            <a:extLst>
              <a:ext uri="{FF2B5EF4-FFF2-40B4-BE49-F238E27FC236}">
                <a16:creationId xmlns:a16="http://schemas.microsoft.com/office/drawing/2014/main" id="{4D3618CE-976C-41C5-99D4-6A03037BE241}"/>
              </a:ext>
            </a:extLst>
          </p:cNvPr>
          <p:cNvSpPr/>
          <p:nvPr/>
        </p:nvSpPr>
        <p:spPr>
          <a:xfrm flipH="1">
            <a:off x="8261479" y="3014251"/>
            <a:ext cx="502964" cy="1026536"/>
          </a:xfrm>
          <a:custGeom>
            <a:avLst/>
            <a:gdLst/>
            <a:ahLst/>
            <a:cxnLst/>
            <a:rect l="l" t="t" r="r" b="b"/>
            <a:pathLst>
              <a:path w="1928" h="3935" extrusionOk="0">
                <a:moveTo>
                  <a:pt x="161" y="0"/>
                </a:moveTo>
                <a:cubicBezTo>
                  <a:pt x="81" y="0"/>
                  <a:pt x="1" y="67"/>
                  <a:pt x="1" y="161"/>
                </a:cubicBezTo>
                <a:lnTo>
                  <a:pt x="1" y="3761"/>
                </a:lnTo>
                <a:cubicBezTo>
                  <a:pt x="1" y="3854"/>
                  <a:pt x="68" y="3934"/>
                  <a:pt x="161" y="3934"/>
                </a:cubicBezTo>
                <a:lnTo>
                  <a:pt x="1031" y="3934"/>
                </a:lnTo>
                <a:cubicBezTo>
                  <a:pt x="1928" y="2770"/>
                  <a:pt x="1928" y="1164"/>
                  <a:pt x="1031"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93242A"/>
              </a:solidFill>
              <a:effectLst/>
              <a:uLnTx/>
              <a:uFillTx/>
              <a:latin typeface="思源黑体 CN Heavy" panose="020B0A00000000000000" pitchFamily="34" charset="-122"/>
              <a:ea typeface="思源黑体 CN Heavy" panose="020B0A00000000000000" pitchFamily="34" charset="-122"/>
              <a:cs typeface="Arial"/>
              <a:sym typeface="Arial"/>
            </a:endParaRPr>
          </a:p>
        </p:txBody>
      </p:sp>
      <p:sp>
        <p:nvSpPr>
          <p:cNvPr id="21" name="Google Shape;317;p30">
            <a:extLst>
              <a:ext uri="{FF2B5EF4-FFF2-40B4-BE49-F238E27FC236}">
                <a16:creationId xmlns:a16="http://schemas.microsoft.com/office/drawing/2014/main" id="{D29AF332-6CA9-4A53-AE73-24F206933790}"/>
              </a:ext>
            </a:extLst>
          </p:cNvPr>
          <p:cNvSpPr/>
          <p:nvPr/>
        </p:nvSpPr>
        <p:spPr>
          <a:xfrm flipH="1">
            <a:off x="8324265" y="2863612"/>
            <a:ext cx="1460405" cy="1327895"/>
          </a:xfrm>
          <a:custGeom>
            <a:avLst/>
            <a:gdLst/>
            <a:ahLst/>
            <a:cxnLst/>
            <a:rect l="l" t="t" r="r" b="b"/>
            <a:pathLst>
              <a:path w="6304" h="5732" extrusionOk="0">
                <a:moveTo>
                  <a:pt x="3147" y="0"/>
                </a:moveTo>
                <a:cubicBezTo>
                  <a:pt x="2413" y="0"/>
                  <a:pt x="1680" y="278"/>
                  <a:pt x="1125" y="833"/>
                </a:cubicBezTo>
                <a:cubicBezTo>
                  <a:pt x="1" y="1957"/>
                  <a:pt x="1" y="3777"/>
                  <a:pt x="1125" y="4888"/>
                </a:cubicBezTo>
                <a:cubicBezTo>
                  <a:pt x="1680" y="5450"/>
                  <a:pt x="2413" y="5731"/>
                  <a:pt x="3147" y="5731"/>
                </a:cubicBezTo>
                <a:cubicBezTo>
                  <a:pt x="3881" y="5731"/>
                  <a:pt x="4617" y="5450"/>
                  <a:pt x="5179" y="4888"/>
                </a:cubicBezTo>
                <a:cubicBezTo>
                  <a:pt x="6303" y="3777"/>
                  <a:pt x="6303" y="1957"/>
                  <a:pt x="5179" y="833"/>
                </a:cubicBezTo>
                <a:cubicBezTo>
                  <a:pt x="4617" y="278"/>
                  <a:pt x="3881" y="0"/>
                  <a:pt x="3147" y="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22" name="Google Shape;318;p30">
            <a:extLst>
              <a:ext uri="{FF2B5EF4-FFF2-40B4-BE49-F238E27FC236}">
                <a16:creationId xmlns:a16="http://schemas.microsoft.com/office/drawing/2014/main" id="{D3884B77-ADBF-4345-9624-7575F8AD6848}"/>
              </a:ext>
            </a:extLst>
          </p:cNvPr>
          <p:cNvSpPr txBox="1"/>
          <p:nvPr/>
        </p:nvSpPr>
        <p:spPr>
          <a:xfrm flipH="1">
            <a:off x="8605273" y="3145732"/>
            <a:ext cx="898400" cy="763600"/>
          </a:xfrm>
          <a:prstGeom prst="rect">
            <a:avLst/>
          </a:prstGeom>
          <a:no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2667" b="1" i="0" u="none" strike="noStrike" kern="0" cap="none" spc="0" normalizeH="0" baseline="0" noProof="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rPr>
              <a:t>03</a:t>
            </a:r>
            <a:endParaRPr kumimoji="0" sz="2667" b="1" i="0" u="none" strike="noStrike" kern="0" cap="none" spc="0" normalizeH="0" baseline="0" noProof="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endParaRPr>
          </a:p>
        </p:txBody>
      </p:sp>
      <p:grpSp>
        <p:nvGrpSpPr>
          <p:cNvPr id="28" name="Google Shape;322;p30">
            <a:extLst>
              <a:ext uri="{FF2B5EF4-FFF2-40B4-BE49-F238E27FC236}">
                <a16:creationId xmlns:a16="http://schemas.microsoft.com/office/drawing/2014/main" id="{2ADB81AA-B46F-43B9-BF30-8F3354545732}"/>
              </a:ext>
            </a:extLst>
          </p:cNvPr>
          <p:cNvGrpSpPr/>
          <p:nvPr/>
        </p:nvGrpSpPr>
        <p:grpSpPr>
          <a:xfrm>
            <a:off x="3624915" y="4543740"/>
            <a:ext cx="4571484" cy="1029104"/>
            <a:chOff x="1025926" y="1749504"/>
            <a:chExt cx="3740985" cy="842147"/>
          </a:xfrm>
        </p:grpSpPr>
        <p:sp>
          <p:nvSpPr>
            <p:cNvPr id="33" name="Google Shape;323;p30">
              <a:extLst>
                <a:ext uri="{FF2B5EF4-FFF2-40B4-BE49-F238E27FC236}">
                  <a16:creationId xmlns:a16="http://schemas.microsoft.com/office/drawing/2014/main" id="{A022104A-8B17-4986-AA56-73F9CF509A81}"/>
                </a:ext>
              </a:extLst>
            </p:cNvPr>
            <p:cNvSpPr/>
            <p:nvPr/>
          </p:nvSpPr>
          <p:spPr>
            <a:xfrm>
              <a:off x="1025926" y="1749504"/>
              <a:ext cx="3019415" cy="842093"/>
            </a:xfrm>
            <a:custGeom>
              <a:avLst/>
              <a:gdLst/>
              <a:ahLst/>
              <a:cxnLst/>
              <a:rect l="l" t="t" r="r" b="b"/>
              <a:pathLst>
                <a:path w="13557" h="3922" extrusionOk="0">
                  <a:moveTo>
                    <a:pt x="1" y="0"/>
                  </a:moveTo>
                  <a:lnTo>
                    <a:pt x="1" y="3921"/>
                  </a:lnTo>
                  <a:lnTo>
                    <a:pt x="13556" y="3921"/>
                  </a:lnTo>
                  <a:lnTo>
                    <a:pt x="13556" y="1954"/>
                  </a:lnTo>
                  <a:lnTo>
                    <a:pt x="13556" y="0"/>
                  </a:ln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34" name="Google Shape;324;p30">
              <a:extLst>
                <a:ext uri="{FF2B5EF4-FFF2-40B4-BE49-F238E27FC236}">
                  <a16:creationId xmlns:a16="http://schemas.microsoft.com/office/drawing/2014/main" id="{A3DAEF63-21BB-40B5-A03F-5B6A3C25E19C}"/>
                </a:ext>
              </a:extLst>
            </p:cNvPr>
            <p:cNvSpPr/>
            <p:nvPr/>
          </p:nvSpPr>
          <p:spPr>
            <a:xfrm>
              <a:off x="3924811" y="1749552"/>
              <a:ext cx="842100" cy="842100"/>
            </a:xfrm>
            <a:prstGeom prst="flowChartDelay">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grpSp>
      <p:sp>
        <p:nvSpPr>
          <p:cNvPr id="30" name="Google Shape;326;p30">
            <a:extLst>
              <a:ext uri="{FF2B5EF4-FFF2-40B4-BE49-F238E27FC236}">
                <a16:creationId xmlns:a16="http://schemas.microsoft.com/office/drawing/2014/main" id="{4F913B39-2D38-49DC-8F83-3CC2C20BC235}"/>
              </a:ext>
            </a:extLst>
          </p:cNvPr>
          <p:cNvSpPr/>
          <p:nvPr/>
        </p:nvSpPr>
        <p:spPr>
          <a:xfrm>
            <a:off x="3624915" y="4544984"/>
            <a:ext cx="502964" cy="1026536"/>
          </a:xfrm>
          <a:custGeom>
            <a:avLst/>
            <a:gdLst/>
            <a:ahLst/>
            <a:cxnLst/>
            <a:rect l="l" t="t" r="r" b="b"/>
            <a:pathLst>
              <a:path w="1928" h="3935" extrusionOk="0">
                <a:moveTo>
                  <a:pt x="161" y="0"/>
                </a:moveTo>
                <a:cubicBezTo>
                  <a:pt x="81" y="0"/>
                  <a:pt x="1" y="67"/>
                  <a:pt x="1" y="161"/>
                </a:cubicBezTo>
                <a:lnTo>
                  <a:pt x="1" y="3761"/>
                </a:lnTo>
                <a:cubicBezTo>
                  <a:pt x="1" y="3854"/>
                  <a:pt x="68" y="3934"/>
                  <a:pt x="161" y="3934"/>
                </a:cubicBezTo>
                <a:lnTo>
                  <a:pt x="1031" y="3934"/>
                </a:lnTo>
                <a:cubicBezTo>
                  <a:pt x="1928" y="2770"/>
                  <a:pt x="1928" y="1164"/>
                  <a:pt x="1031"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93242A"/>
              </a:solidFill>
              <a:effectLst/>
              <a:uLnTx/>
              <a:uFillTx/>
              <a:latin typeface="思源黑体 CN Heavy" panose="020B0A00000000000000" pitchFamily="34" charset="-122"/>
              <a:ea typeface="思源黑体 CN Heavy" panose="020B0A00000000000000" pitchFamily="34" charset="-122"/>
              <a:cs typeface="Arial"/>
              <a:sym typeface="Arial"/>
            </a:endParaRPr>
          </a:p>
        </p:txBody>
      </p:sp>
      <p:sp>
        <p:nvSpPr>
          <p:cNvPr id="31" name="Google Shape;327;p30">
            <a:extLst>
              <a:ext uri="{FF2B5EF4-FFF2-40B4-BE49-F238E27FC236}">
                <a16:creationId xmlns:a16="http://schemas.microsoft.com/office/drawing/2014/main" id="{D67B1D48-5B10-4BF3-AB38-9048E59DAB79}"/>
              </a:ext>
            </a:extLst>
          </p:cNvPr>
          <p:cNvSpPr/>
          <p:nvPr/>
        </p:nvSpPr>
        <p:spPr>
          <a:xfrm>
            <a:off x="2604687" y="4394345"/>
            <a:ext cx="1460405" cy="1327895"/>
          </a:xfrm>
          <a:custGeom>
            <a:avLst/>
            <a:gdLst/>
            <a:ahLst/>
            <a:cxnLst/>
            <a:rect l="l" t="t" r="r" b="b"/>
            <a:pathLst>
              <a:path w="6304" h="5732" extrusionOk="0">
                <a:moveTo>
                  <a:pt x="3147" y="0"/>
                </a:moveTo>
                <a:cubicBezTo>
                  <a:pt x="2413" y="0"/>
                  <a:pt x="1680" y="278"/>
                  <a:pt x="1125" y="833"/>
                </a:cubicBezTo>
                <a:cubicBezTo>
                  <a:pt x="1" y="1957"/>
                  <a:pt x="1" y="3777"/>
                  <a:pt x="1125" y="4888"/>
                </a:cubicBezTo>
                <a:cubicBezTo>
                  <a:pt x="1680" y="5450"/>
                  <a:pt x="2413" y="5731"/>
                  <a:pt x="3147" y="5731"/>
                </a:cubicBezTo>
                <a:cubicBezTo>
                  <a:pt x="3881" y="5731"/>
                  <a:pt x="4617" y="5450"/>
                  <a:pt x="5179" y="4888"/>
                </a:cubicBezTo>
                <a:cubicBezTo>
                  <a:pt x="6303" y="3777"/>
                  <a:pt x="6303" y="1957"/>
                  <a:pt x="5179" y="833"/>
                </a:cubicBezTo>
                <a:cubicBezTo>
                  <a:pt x="4617" y="278"/>
                  <a:pt x="3881" y="0"/>
                  <a:pt x="3147" y="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latin typeface="思源黑体 CN Heavy" panose="020B0A00000000000000" pitchFamily="34" charset="-122"/>
              <a:ea typeface="思源黑体 CN Heavy" panose="020B0A00000000000000" pitchFamily="34" charset="-122"/>
              <a:sym typeface="Arial"/>
            </a:endParaRPr>
          </a:p>
        </p:txBody>
      </p:sp>
      <p:sp>
        <p:nvSpPr>
          <p:cNvPr id="32" name="Google Shape;328;p30">
            <a:extLst>
              <a:ext uri="{FF2B5EF4-FFF2-40B4-BE49-F238E27FC236}">
                <a16:creationId xmlns:a16="http://schemas.microsoft.com/office/drawing/2014/main" id="{AE1C5243-47C0-43E2-BC49-8DEBE1CF522E}"/>
              </a:ext>
            </a:extLst>
          </p:cNvPr>
          <p:cNvSpPr txBox="1"/>
          <p:nvPr/>
        </p:nvSpPr>
        <p:spPr>
          <a:xfrm>
            <a:off x="2885684" y="4676465"/>
            <a:ext cx="898400" cy="763600"/>
          </a:xfrm>
          <a:prstGeom prst="rect">
            <a:avLst/>
          </a:prstGeom>
          <a:no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2667" b="1" i="0" u="none" strike="noStrike" kern="0" cap="none" spc="0" normalizeH="0" baseline="0" noProof="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rPr>
              <a:t>02</a:t>
            </a:r>
            <a:endParaRPr kumimoji="0" sz="2667" b="1" i="0" u="none" strike="noStrike" kern="0" cap="none" spc="0" normalizeH="0" baseline="0" noProof="0">
              <a:ln>
                <a:noFill/>
              </a:ln>
              <a:solidFill>
                <a:srgbClr val="93242A"/>
              </a:solidFill>
              <a:effectLst/>
              <a:uLnTx/>
              <a:uFillTx/>
              <a:latin typeface="思源黑体 CN Heavy" panose="020B0A00000000000000" pitchFamily="34" charset="-122"/>
              <a:ea typeface="思源黑体 CN Heavy" panose="020B0A00000000000000" pitchFamily="34" charset="-122"/>
              <a:cs typeface="Fira Sans"/>
              <a:sym typeface="Fira Sans"/>
            </a:endParaRPr>
          </a:p>
        </p:txBody>
      </p:sp>
      <p:sp>
        <p:nvSpPr>
          <p:cNvPr id="36" name="Synergistically utilize technically sound portals with frictionless chains. Dramatically customize…">
            <a:extLst>
              <a:ext uri="{FF2B5EF4-FFF2-40B4-BE49-F238E27FC236}">
                <a16:creationId xmlns:a16="http://schemas.microsoft.com/office/drawing/2014/main" id="{5541EFC0-7FF1-4E4A-8430-6502424C26C4}"/>
              </a:ext>
            </a:extLst>
          </p:cNvPr>
          <p:cNvSpPr txBox="1"/>
          <p:nvPr/>
        </p:nvSpPr>
        <p:spPr>
          <a:xfrm>
            <a:off x="4355957" y="1629472"/>
            <a:ext cx="2631904" cy="7335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vi-VN" sz="1100" kern="0">
                <a:solidFill>
                  <a:srgbClr val="93242A"/>
                </a:solidFill>
                <a:latin typeface="Roboto Bold"/>
                <a:ea typeface="仓耳玄三M W05" panose="02020400000000000000" pitchFamily="18" charset="-122"/>
                <a:sym typeface="Roboto Light"/>
              </a:rPr>
              <a:t>Tối ưu Hóa Quy Trình Kiểm Duyệt:</a:t>
            </a:r>
            <a:r>
              <a:rPr lang="en-US" sz="1100" kern="0">
                <a:solidFill>
                  <a:srgbClr val="93242A"/>
                </a:solidFill>
                <a:latin typeface="Roboto Bold"/>
                <a:ea typeface="仓耳玄三M W05" panose="02020400000000000000" pitchFamily="18" charset="-122"/>
                <a:sym typeface="Roboto Light"/>
              </a:rPr>
              <a:t> </a:t>
            </a:r>
            <a:r>
              <a:rPr lang="vi-VN" sz="1100" kern="0">
                <a:solidFill>
                  <a:srgbClr val="93242A"/>
                </a:solidFill>
                <a:latin typeface="Roboto Bold"/>
                <a:ea typeface="仓耳玄三M W05" panose="02020400000000000000" pitchFamily="18" charset="-122"/>
                <a:sym typeface="Roboto Light"/>
              </a:rPr>
              <a:t>Cần phát triển công cụ kiểm duyệt nội dung tự động để tăng hiệu suất và giảm công sức.</a:t>
            </a:r>
            <a:endParaRPr lang="en-US" altLang="zh-CN" sz="1100" kern="0" dirty="0">
              <a:solidFill>
                <a:srgbClr val="93242A"/>
              </a:solidFill>
              <a:latin typeface="Roboto Bold"/>
              <a:ea typeface="仓耳玄三M W05" panose="02020400000000000000" pitchFamily="18" charset="-122"/>
              <a:sym typeface="Roboto Light"/>
            </a:endParaRPr>
          </a:p>
        </p:txBody>
      </p:sp>
      <p:sp>
        <p:nvSpPr>
          <p:cNvPr id="37" name="Synergistically utilize technically sound portals with frictionless chains. Dramatically customize…">
            <a:extLst>
              <a:ext uri="{FF2B5EF4-FFF2-40B4-BE49-F238E27FC236}">
                <a16:creationId xmlns:a16="http://schemas.microsoft.com/office/drawing/2014/main" id="{E5DB2C37-F456-4F64-A000-21F7AF47039B}"/>
              </a:ext>
            </a:extLst>
          </p:cNvPr>
          <p:cNvSpPr txBox="1"/>
          <p:nvPr/>
        </p:nvSpPr>
        <p:spPr>
          <a:xfrm>
            <a:off x="5501227" y="3244074"/>
            <a:ext cx="2481028" cy="7335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vi-VN" sz="1100" kern="0">
                <a:solidFill>
                  <a:srgbClr val="93242A"/>
                </a:solidFill>
                <a:latin typeface="Roboto Bold"/>
                <a:ea typeface="仓耳玄三M W05" panose="02020400000000000000" pitchFamily="18" charset="-122"/>
                <a:sym typeface="Roboto Light"/>
              </a:rPr>
              <a:t>Mở Rộng Chức Năng Tương Tác:</a:t>
            </a:r>
            <a:r>
              <a:rPr lang="en-US" sz="1100" kern="0">
                <a:solidFill>
                  <a:srgbClr val="93242A"/>
                </a:solidFill>
                <a:latin typeface="Roboto Bold"/>
                <a:ea typeface="仓耳玄三M W05" panose="02020400000000000000" pitchFamily="18" charset="-122"/>
                <a:sym typeface="Roboto Light"/>
              </a:rPr>
              <a:t> </a:t>
            </a:r>
            <a:r>
              <a:rPr lang="vi-VN" sz="1100" kern="0">
                <a:solidFill>
                  <a:srgbClr val="93242A"/>
                </a:solidFill>
                <a:latin typeface="Roboto Bold"/>
                <a:ea typeface="仓耳玄三M W05" panose="02020400000000000000" pitchFamily="18" charset="-122"/>
                <a:sym typeface="Roboto Light"/>
              </a:rPr>
              <a:t>Nâng cấp giao diện người dùng và thêm tính năng tương tác để làm giàu trải nghiệm</a:t>
            </a:r>
            <a:endParaRPr lang="en-US" altLang="zh-CN" sz="1100" kern="0" dirty="0">
              <a:solidFill>
                <a:srgbClr val="93242A"/>
              </a:solidFill>
              <a:latin typeface="Roboto Bold"/>
              <a:ea typeface="仓耳玄三M W05" panose="02020400000000000000" pitchFamily="18" charset="-122"/>
              <a:sym typeface="Roboto Light"/>
            </a:endParaRPr>
          </a:p>
        </p:txBody>
      </p:sp>
      <p:sp>
        <p:nvSpPr>
          <p:cNvPr id="38" name="Synergistically utilize technically sound portals with frictionless chains. Dramatically customize…">
            <a:extLst>
              <a:ext uri="{FF2B5EF4-FFF2-40B4-BE49-F238E27FC236}">
                <a16:creationId xmlns:a16="http://schemas.microsoft.com/office/drawing/2014/main" id="{34884325-035E-4B38-B4D9-75BA6823764F}"/>
              </a:ext>
            </a:extLst>
          </p:cNvPr>
          <p:cNvSpPr txBox="1"/>
          <p:nvPr/>
        </p:nvSpPr>
        <p:spPr>
          <a:xfrm>
            <a:off x="4449352" y="4723663"/>
            <a:ext cx="2481028" cy="73372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en-US" sz="1100" kern="0">
                <a:solidFill>
                  <a:srgbClr val="93242A"/>
                </a:solidFill>
                <a:latin typeface="Roboto Bold"/>
                <a:ea typeface="仓耳玄三M W05" panose="02020400000000000000" pitchFamily="18" charset="-122"/>
                <a:sym typeface="Roboto Light"/>
              </a:rPr>
              <a:t>Đào Tạo và Hỗ Trợ Admin: Tổ chức khóa đào tạo cho admin về quản lý, bảo mật và sử dụng công cụ hiệu quả.</a:t>
            </a:r>
            <a:endParaRPr lang="en-US" altLang="zh-CN" sz="1100" kern="0" dirty="0">
              <a:solidFill>
                <a:srgbClr val="93242A"/>
              </a:solidFill>
              <a:latin typeface="Roboto Bold"/>
              <a:ea typeface="仓耳玄三M W05" panose="02020400000000000000" pitchFamily="18" charset="-122"/>
              <a:sym typeface="Roboto Light"/>
            </a:endParaRPr>
          </a:p>
        </p:txBody>
      </p:sp>
      <p:pic>
        <p:nvPicPr>
          <p:cNvPr id="39" name="图片 38">
            <a:extLst>
              <a:ext uri="{FF2B5EF4-FFF2-40B4-BE49-F238E27FC236}">
                <a16:creationId xmlns:a16="http://schemas.microsoft.com/office/drawing/2014/main" id="{4525527C-919F-415D-9DB8-21E1796FC2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38409" y="2673201"/>
            <a:ext cx="3775064" cy="3775064"/>
          </a:xfrm>
          <a:prstGeom prst="rect">
            <a:avLst/>
          </a:prstGeom>
        </p:spPr>
      </p:pic>
      <p:pic>
        <p:nvPicPr>
          <p:cNvPr id="40" name="图片 39">
            <a:extLst>
              <a:ext uri="{FF2B5EF4-FFF2-40B4-BE49-F238E27FC236}">
                <a16:creationId xmlns:a16="http://schemas.microsoft.com/office/drawing/2014/main" id="{CCEEC7B1-F024-4847-BCDF-788140DC3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2238" y="823694"/>
            <a:ext cx="2028825" cy="2028825"/>
          </a:xfrm>
          <a:prstGeom prst="rect">
            <a:avLst/>
          </a:prstGeom>
        </p:spPr>
      </p:pic>
      <p:pic>
        <p:nvPicPr>
          <p:cNvPr id="41" name="图片 40">
            <a:extLst>
              <a:ext uri="{FF2B5EF4-FFF2-40B4-BE49-F238E27FC236}">
                <a16:creationId xmlns:a16="http://schemas.microsoft.com/office/drawing/2014/main" id="{B44EB2D9-C867-487F-95B9-124F727333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510155" y="2449302"/>
            <a:ext cx="1978706" cy="1978706"/>
          </a:xfrm>
          <a:prstGeom prst="rect">
            <a:avLst/>
          </a:prstGeom>
        </p:spPr>
      </p:pic>
      <p:pic>
        <p:nvPicPr>
          <p:cNvPr id="42" name="图片 41">
            <a:extLst>
              <a:ext uri="{FF2B5EF4-FFF2-40B4-BE49-F238E27FC236}">
                <a16:creationId xmlns:a16="http://schemas.microsoft.com/office/drawing/2014/main" id="{2F364671-C822-4DC2-B5FC-EF413A72CB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753" y="3955850"/>
            <a:ext cx="2028825" cy="2028825"/>
          </a:xfrm>
          <a:prstGeom prst="rect">
            <a:avLst/>
          </a:prstGeom>
        </p:spPr>
      </p:pic>
      <p:pic>
        <p:nvPicPr>
          <p:cNvPr id="43" name="图片 42">
            <a:extLst>
              <a:ext uri="{FF2B5EF4-FFF2-40B4-BE49-F238E27FC236}">
                <a16:creationId xmlns:a16="http://schemas.microsoft.com/office/drawing/2014/main" id="{35A3BD35-F4AE-491F-A736-0C2AB85BCA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739" y="3739898"/>
            <a:ext cx="2111648" cy="2111648"/>
          </a:xfrm>
          <a:prstGeom prst="rect">
            <a:avLst/>
          </a:prstGeom>
        </p:spPr>
      </p:pic>
      <p:grpSp>
        <p:nvGrpSpPr>
          <p:cNvPr id="35" name="Group 34">
            <a:extLst>
              <a:ext uri="{FF2B5EF4-FFF2-40B4-BE49-F238E27FC236}">
                <a16:creationId xmlns:a16="http://schemas.microsoft.com/office/drawing/2014/main" id="{D0C5CB38-C9F4-43D8-B97B-5350E9FEC49C}"/>
              </a:ext>
            </a:extLst>
          </p:cNvPr>
          <p:cNvGrpSpPr/>
          <p:nvPr/>
        </p:nvGrpSpPr>
        <p:grpSpPr>
          <a:xfrm>
            <a:off x="12743859" y="6196502"/>
            <a:ext cx="821659" cy="661498"/>
            <a:chOff x="795648" y="981328"/>
            <a:chExt cx="2864004" cy="2305745"/>
          </a:xfrm>
          <a:solidFill>
            <a:schemeClr val="tx1"/>
          </a:solidFill>
        </p:grpSpPr>
        <p:sp>
          <p:nvSpPr>
            <p:cNvPr id="44" name="TextBox 43">
              <a:extLst>
                <a:ext uri="{FF2B5EF4-FFF2-40B4-BE49-F238E27FC236}">
                  <a16:creationId xmlns:a16="http://schemas.microsoft.com/office/drawing/2014/main" id="{4F9E5BC0-6811-480D-89F6-7F3FDDCC97D3}"/>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45" name="Group 44">
              <a:extLst>
                <a:ext uri="{FF2B5EF4-FFF2-40B4-BE49-F238E27FC236}">
                  <a16:creationId xmlns:a16="http://schemas.microsoft.com/office/drawing/2014/main" id="{F5F4E8CF-612D-4A57-9B18-7099EF4C6AF2}"/>
                </a:ext>
              </a:extLst>
            </p:cNvPr>
            <p:cNvGrpSpPr/>
            <p:nvPr/>
          </p:nvGrpSpPr>
          <p:grpSpPr>
            <a:xfrm>
              <a:off x="2252320" y="2509426"/>
              <a:ext cx="447551" cy="777647"/>
              <a:chOff x="-2833130" y="2276125"/>
              <a:chExt cx="565557" cy="982689"/>
            </a:xfrm>
            <a:grpFill/>
          </p:grpSpPr>
          <p:sp>
            <p:nvSpPr>
              <p:cNvPr id="50" name="Freeform 63">
                <a:extLst>
                  <a:ext uri="{FF2B5EF4-FFF2-40B4-BE49-F238E27FC236}">
                    <a16:creationId xmlns:a16="http://schemas.microsoft.com/office/drawing/2014/main" id="{E280C897-CBFE-4A6D-9E1A-F8BAC512B101}"/>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51" name="Freeform 64">
                <a:extLst>
                  <a:ext uri="{FF2B5EF4-FFF2-40B4-BE49-F238E27FC236}">
                    <a16:creationId xmlns:a16="http://schemas.microsoft.com/office/drawing/2014/main" id="{DB3F8DA1-0DE6-4876-A7F8-29948BDAA154}"/>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52" name="Freeform 65">
                <a:extLst>
                  <a:ext uri="{FF2B5EF4-FFF2-40B4-BE49-F238E27FC236}">
                    <a16:creationId xmlns:a16="http://schemas.microsoft.com/office/drawing/2014/main" id="{ACA8289A-2DF9-41B8-B5D6-2D36537AFFEA}"/>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53" name="Freeform 66">
                <a:extLst>
                  <a:ext uri="{FF2B5EF4-FFF2-40B4-BE49-F238E27FC236}">
                    <a16:creationId xmlns:a16="http://schemas.microsoft.com/office/drawing/2014/main" id="{C5DDCD22-DFF0-4629-88A7-BCA3216A7932}"/>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54" name="Freeform 67">
                <a:extLst>
                  <a:ext uri="{FF2B5EF4-FFF2-40B4-BE49-F238E27FC236}">
                    <a16:creationId xmlns:a16="http://schemas.microsoft.com/office/drawing/2014/main" id="{01CDCC11-3DC8-4FDC-99F5-33EB9C5423E6}"/>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46" name="TextBox 45">
              <a:extLst>
                <a:ext uri="{FF2B5EF4-FFF2-40B4-BE49-F238E27FC236}">
                  <a16:creationId xmlns:a16="http://schemas.microsoft.com/office/drawing/2014/main" id="{5CECF540-2D27-4944-926B-0E2949C1D7FF}"/>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47" name="TextBox 46">
              <a:extLst>
                <a:ext uri="{FF2B5EF4-FFF2-40B4-BE49-F238E27FC236}">
                  <a16:creationId xmlns:a16="http://schemas.microsoft.com/office/drawing/2014/main" id="{14008CFE-7BC8-4399-9CD8-C5ACB1545422}"/>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48" name="TextBox 47">
              <a:extLst>
                <a:ext uri="{FF2B5EF4-FFF2-40B4-BE49-F238E27FC236}">
                  <a16:creationId xmlns:a16="http://schemas.microsoft.com/office/drawing/2014/main" id="{879D619C-8A0B-46D8-8E6D-C84A3BB2D3F8}"/>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49" name="TextBox 48">
              <a:extLst>
                <a:ext uri="{FF2B5EF4-FFF2-40B4-BE49-F238E27FC236}">
                  <a16:creationId xmlns:a16="http://schemas.microsoft.com/office/drawing/2014/main" id="{FAA11928-CBE0-4E4F-BB4B-69941444717F}"/>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55" name="TextBox 54">
            <a:extLst>
              <a:ext uri="{FF2B5EF4-FFF2-40B4-BE49-F238E27FC236}">
                <a16:creationId xmlns:a16="http://schemas.microsoft.com/office/drawing/2014/main" id="{9E23AEED-B6DF-43B3-A0FA-6B90E100539E}"/>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15687972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E15361-4E8F-44AE-87F1-1DE50D4E5925}"/>
              </a:ext>
            </a:extLst>
          </p:cNvPr>
          <p:cNvPicPr>
            <a:picLocks noChangeAspect="1"/>
          </p:cNvPicPr>
          <p:nvPr/>
        </p:nvPicPr>
        <p:blipFill rotWithShape="1">
          <a:blip r:embed="rId3">
            <a:extLst>
              <a:ext uri="{28A0092B-C50C-407E-A947-70E740481C1C}">
                <a14:useLocalDpi xmlns:a14="http://schemas.microsoft.com/office/drawing/2010/main" val="0"/>
              </a:ext>
            </a:extLst>
          </a:blip>
          <a:srcRect l="6250" r="10417"/>
          <a:stretch/>
        </p:blipFill>
        <p:spPr>
          <a:xfrm>
            <a:off x="0" y="0"/>
            <a:ext cx="12192000" cy="6858000"/>
          </a:xfrm>
          <a:prstGeom prst="rect">
            <a:avLst/>
          </a:prstGeom>
        </p:spPr>
      </p:pic>
      <p:sp>
        <p:nvSpPr>
          <p:cNvPr id="4" name="文本框 3">
            <a:extLst>
              <a:ext uri="{FF2B5EF4-FFF2-40B4-BE49-F238E27FC236}">
                <a16:creationId xmlns:a16="http://schemas.microsoft.com/office/drawing/2014/main" id="{95FC2141-4B79-4BA1-8DB1-B2C50BD1D380}"/>
              </a:ext>
            </a:extLst>
          </p:cNvPr>
          <p:cNvSpPr txBox="1"/>
          <p:nvPr/>
        </p:nvSpPr>
        <p:spPr>
          <a:xfrm>
            <a:off x="4040225" y="2430684"/>
            <a:ext cx="5092130" cy="1107996"/>
          </a:xfrm>
          <a:prstGeom prst="rect">
            <a:avLst/>
          </a:prstGeom>
          <a:noFill/>
        </p:spPr>
        <p:txBody>
          <a:bodyPr wrap="square" rtlCol="0">
            <a:spAutoFit/>
          </a:bodyPr>
          <a:lstStyle/>
          <a:p>
            <a:r>
              <a:rPr lang="en-US" altLang="zh-CN" sz="6600" u="sng" dirty="0">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Thank you</a:t>
            </a:r>
            <a:endParaRPr lang="zh-CN" altLang="en-US" sz="6600" u="sng" dirty="0">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pic>
        <p:nvPicPr>
          <p:cNvPr id="7" name="图片 6">
            <a:extLst>
              <a:ext uri="{FF2B5EF4-FFF2-40B4-BE49-F238E27FC236}">
                <a16:creationId xmlns:a16="http://schemas.microsoft.com/office/drawing/2014/main" id="{2B4CB733-B06B-4836-B11D-E4690F252A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418152" y="1426470"/>
            <a:ext cx="2494343" cy="2494343"/>
          </a:xfrm>
          <a:prstGeom prst="rect">
            <a:avLst/>
          </a:prstGeom>
        </p:spPr>
      </p:pic>
      <p:grpSp>
        <p:nvGrpSpPr>
          <p:cNvPr id="6" name="Group 5">
            <a:extLst>
              <a:ext uri="{FF2B5EF4-FFF2-40B4-BE49-F238E27FC236}">
                <a16:creationId xmlns:a16="http://schemas.microsoft.com/office/drawing/2014/main" id="{C7481D10-D6BC-4B32-A939-6831B9300171}"/>
              </a:ext>
            </a:extLst>
          </p:cNvPr>
          <p:cNvGrpSpPr/>
          <p:nvPr/>
        </p:nvGrpSpPr>
        <p:grpSpPr>
          <a:xfrm>
            <a:off x="12743859" y="6196502"/>
            <a:ext cx="821659" cy="661498"/>
            <a:chOff x="795648" y="981328"/>
            <a:chExt cx="2864004" cy="2305745"/>
          </a:xfrm>
          <a:solidFill>
            <a:schemeClr val="tx1"/>
          </a:solidFill>
        </p:grpSpPr>
        <p:sp>
          <p:nvSpPr>
            <p:cNvPr id="8" name="TextBox 7">
              <a:extLst>
                <a:ext uri="{FF2B5EF4-FFF2-40B4-BE49-F238E27FC236}">
                  <a16:creationId xmlns:a16="http://schemas.microsoft.com/office/drawing/2014/main" id="{99F111D6-F094-483B-B739-9B772C630F33}"/>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9" name="Group 8">
              <a:extLst>
                <a:ext uri="{FF2B5EF4-FFF2-40B4-BE49-F238E27FC236}">
                  <a16:creationId xmlns:a16="http://schemas.microsoft.com/office/drawing/2014/main" id="{A00C1621-5F48-49B4-8CF5-88BF45C18793}"/>
                </a:ext>
              </a:extLst>
            </p:cNvPr>
            <p:cNvGrpSpPr/>
            <p:nvPr/>
          </p:nvGrpSpPr>
          <p:grpSpPr>
            <a:xfrm>
              <a:off x="2252320" y="2509426"/>
              <a:ext cx="447551" cy="777647"/>
              <a:chOff x="-2833130" y="2276125"/>
              <a:chExt cx="565557" cy="982689"/>
            </a:xfrm>
            <a:grpFill/>
          </p:grpSpPr>
          <p:sp>
            <p:nvSpPr>
              <p:cNvPr id="14" name="Freeform 63">
                <a:extLst>
                  <a:ext uri="{FF2B5EF4-FFF2-40B4-BE49-F238E27FC236}">
                    <a16:creationId xmlns:a16="http://schemas.microsoft.com/office/drawing/2014/main" id="{F364201E-4753-4E37-AB02-119EAA90AB11}"/>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15" name="Freeform 64">
                <a:extLst>
                  <a:ext uri="{FF2B5EF4-FFF2-40B4-BE49-F238E27FC236}">
                    <a16:creationId xmlns:a16="http://schemas.microsoft.com/office/drawing/2014/main" id="{36E7D377-2996-4DA9-9B8D-C62067958EC6}"/>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16" name="Freeform 65">
                <a:extLst>
                  <a:ext uri="{FF2B5EF4-FFF2-40B4-BE49-F238E27FC236}">
                    <a16:creationId xmlns:a16="http://schemas.microsoft.com/office/drawing/2014/main" id="{AC6F8B4E-6EFF-407E-8A7A-807A213C7CD3}"/>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17" name="Freeform 66">
                <a:extLst>
                  <a:ext uri="{FF2B5EF4-FFF2-40B4-BE49-F238E27FC236}">
                    <a16:creationId xmlns:a16="http://schemas.microsoft.com/office/drawing/2014/main" id="{D4B01B53-601F-45ED-8214-2252AD13B734}"/>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18" name="Freeform 67">
                <a:extLst>
                  <a:ext uri="{FF2B5EF4-FFF2-40B4-BE49-F238E27FC236}">
                    <a16:creationId xmlns:a16="http://schemas.microsoft.com/office/drawing/2014/main" id="{68756C98-621A-409F-97BA-4EA8E198D4BE}"/>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10" name="TextBox 9">
              <a:extLst>
                <a:ext uri="{FF2B5EF4-FFF2-40B4-BE49-F238E27FC236}">
                  <a16:creationId xmlns:a16="http://schemas.microsoft.com/office/drawing/2014/main" id="{78C6C85D-9704-4093-85F4-FD25AE7D7BD9}"/>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1" name="TextBox 10">
              <a:extLst>
                <a:ext uri="{FF2B5EF4-FFF2-40B4-BE49-F238E27FC236}">
                  <a16:creationId xmlns:a16="http://schemas.microsoft.com/office/drawing/2014/main" id="{D08808E1-1F6C-44C1-BD9C-2FAEF1D887CC}"/>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2" name="TextBox 11">
              <a:extLst>
                <a:ext uri="{FF2B5EF4-FFF2-40B4-BE49-F238E27FC236}">
                  <a16:creationId xmlns:a16="http://schemas.microsoft.com/office/drawing/2014/main" id="{6EEF5A88-507A-42FA-93D8-FFB40702A9ED}"/>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3" name="TextBox 12">
              <a:extLst>
                <a:ext uri="{FF2B5EF4-FFF2-40B4-BE49-F238E27FC236}">
                  <a16:creationId xmlns:a16="http://schemas.microsoft.com/office/drawing/2014/main" id="{47F97C9A-6ACA-47F3-9DD3-4DFEB74D6105}"/>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19" name="TextBox 18">
            <a:extLst>
              <a:ext uri="{FF2B5EF4-FFF2-40B4-BE49-F238E27FC236}">
                <a16:creationId xmlns:a16="http://schemas.microsoft.com/office/drawing/2014/main" id="{CE054085-37C9-42FB-B645-07007075F698}"/>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367466306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734B0AB-2340-496E-85DE-6A6A572F06EB}"/>
              </a:ext>
            </a:extLst>
          </p:cNvPr>
          <p:cNvPicPr>
            <a:picLocks noChangeAspect="1"/>
          </p:cNvPicPr>
          <p:nvPr/>
        </p:nvPicPr>
        <p:blipFill rotWithShape="1">
          <a:blip r:embed="rId3">
            <a:extLst>
              <a:ext uri="{28A0092B-C50C-407E-A947-70E740481C1C}">
                <a14:useLocalDpi xmlns:a14="http://schemas.microsoft.com/office/drawing/2010/main" val="0"/>
              </a:ext>
            </a:extLst>
          </a:blip>
          <a:srcRect l="35185"/>
          <a:stretch/>
        </p:blipFill>
        <p:spPr>
          <a:xfrm>
            <a:off x="0" y="0"/>
            <a:ext cx="12192000" cy="6858000"/>
          </a:xfrm>
          <a:prstGeom prst="rect">
            <a:avLst/>
          </a:prstGeom>
        </p:spPr>
      </p:pic>
      <p:pic>
        <p:nvPicPr>
          <p:cNvPr id="4" name="图片 3">
            <a:extLst>
              <a:ext uri="{FF2B5EF4-FFF2-40B4-BE49-F238E27FC236}">
                <a16:creationId xmlns:a16="http://schemas.microsoft.com/office/drawing/2014/main" id="{85514FBE-9F05-4B5E-9DE7-AC5E5FC29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09921" y="560362"/>
            <a:ext cx="5963171" cy="6073816"/>
          </a:xfrm>
          <a:prstGeom prst="rect">
            <a:avLst/>
          </a:prstGeom>
        </p:spPr>
      </p:pic>
      <p:sp>
        <p:nvSpPr>
          <p:cNvPr id="22" name="文本框 21">
            <a:extLst>
              <a:ext uri="{FF2B5EF4-FFF2-40B4-BE49-F238E27FC236}">
                <a16:creationId xmlns:a16="http://schemas.microsoft.com/office/drawing/2014/main" id="{BC7465D1-C523-4B97-925E-F6894EAE4B34}"/>
              </a:ext>
            </a:extLst>
          </p:cNvPr>
          <p:cNvSpPr txBox="1"/>
          <p:nvPr/>
        </p:nvSpPr>
        <p:spPr>
          <a:xfrm>
            <a:off x="7803688" y="2279616"/>
            <a:ext cx="1575636" cy="2308324"/>
          </a:xfrm>
          <a:prstGeom prst="rect">
            <a:avLst/>
          </a:prstGeom>
          <a:noFill/>
        </p:spPr>
        <p:txBody>
          <a:bodyPr wrap="square" rtlCol="0">
            <a:spAutoFit/>
          </a:bodyPr>
          <a:lstStyle/>
          <a:p>
            <a:pPr algn="ctr"/>
            <a:r>
              <a:rPr lang="en-US" altLang="zh-CN" sz="7200" b="1">
                <a:solidFill>
                  <a:srgbClr val="93242A"/>
                </a:soli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F</a:t>
            </a:r>
          </a:p>
          <a:p>
            <a:pPr algn="ctr"/>
            <a:r>
              <a:rPr lang="en-US" altLang="zh-CN" sz="7200" b="1">
                <a:solidFill>
                  <a:srgbClr val="93242A"/>
                </a:soli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S</a:t>
            </a:r>
            <a:endParaRPr lang="zh-CN" altLang="en-US" sz="7200" b="1" dirty="0">
              <a:solidFill>
                <a:srgbClr val="93242A"/>
              </a:soli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endParaRPr>
          </a:p>
        </p:txBody>
      </p:sp>
      <p:sp>
        <p:nvSpPr>
          <p:cNvPr id="23" name="Rectangle: Rounded Corners 17">
            <a:extLst>
              <a:ext uri="{FF2B5EF4-FFF2-40B4-BE49-F238E27FC236}">
                <a16:creationId xmlns:a16="http://schemas.microsoft.com/office/drawing/2014/main" id="{522AD7A9-A9B3-4DC3-8057-3BFAD684A304}"/>
              </a:ext>
            </a:extLst>
          </p:cNvPr>
          <p:cNvSpPr/>
          <p:nvPr/>
        </p:nvSpPr>
        <p:spPr>
          <a:xfrm>
            <a:off x="1237817" y="931625"/>
            <a:ext cx="3753196" cy="985893"/>
          </a:xfrm>
          <a:prstGeom prst="roundRect">
            <a:avLst>
              <a:gd name="adj" fmla="val 10785"/>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cxnSp>
        <p:nvCxnSpPr>
          <p:cNvPr id="24" name="Straight Connector 58">
            <a:extLst>
              <a:ext uri="{FF2B5EF4-FFF2-40B4-BE49-F238E27FC236}">
                <a16:creationId xmlns:a16="http://schemas.microsoft.com/office/drawing/2014/main" id="{D515A808-5E1B-4E47-A1B3-98FBD467E8E7}"/>
              </a:ext>
            </a:extLst>
          </p:cNvPr>
          <p:cNvCxnSpPr>
            <a:cxnSpLocks/>
          </p:cNvCxnSpPr>
          <p:nvPr/>
        </p:nvCxnSpPr>
        <p:spPr>
          <a:xfrm>
            <a:off x="2267359" y="1186164"/>
            <a:ext cx="0" cy="604346"/>
          </a:xfrm>
          <a:prstGeom prst="line">
            <a:avLst/>
          </a:prstGeom>
          <a:ln>
            <a:solidFill>
              <a:srgbClr val="93242A"/>
            </a:solidFill>
          </a:ln>
        </p:spPr>
        <p:style>
          <a:lnRef idx="1">
            <a:schemeClr val="accent1"/>
          </a:lnRef>
          <a:fillRef idx="0">
            <a:schemeClr val="accent1"/>
          </a:fillRef>
          <a:effectRef idx="0">
            <a:schemeClr val="accent1"/>
          </a:effectRef>
          <a:fontRef idx="minor">
            <a:schemeClr val="tx1"/>
          </a:fontRef>
        </p:style>
      </p:cxnSp>
      <p:sp>
        <p:nvSpPr>
          <p:cNvPr id="25" name="Synergistically utilize technically sound portals with frictionless chains. Dramatically customize…">
            <a:extLst>
              <a:ext uri="{FF2B5EF4-FFF2-40B4-BE49-F238E27FC236}">
                <a16:creationId xmlns:a16="http://schemas.microsoft.com/office/drawing/2014/main" id="{65F99166-8C86-425A-B4D7-8EB151A29149}"/>
              </a:ext>
            </a:extLst>
          </p:cNvPr>
          <p:cNvSpPr txBox="1"/>
          <p:nvPr/>
        </p:nvSpPr>
        <p:spPr>
          <a:xfrm>
            <a:off x="2488289" y="1073962"/>
            <a:ext cx="2281795" cy="34907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vi-VN" sz="1700" kern="0">
                <a:solidFill>
                  <a:srgbClr val="93242A"/>
                </a:solidFill>
                <a:latin typeface="仓耳玄三M W05" panose="02020400000000000000" pitchFamily="18" charset="-122"/>
                <a:ea typeface="仓耳玄三M W05" panose="02020400000000000000" pitchFamily="18" charset="-122"/>
                <a:sym typeface="Roboto Light"/>
              </a:rPr>
              <a:t>CƠ SỞ LÝ THUYẾT</a:t>
            </a:r>
            <a:endParaRPr lang="en-US" altLang="zh-CN" sz="1700" kern="0" dirty="0">
              <a:solidFill>
                <a:srgbClr val="93242A"/>
              </a:solidFill>
              <a:latin typeface="仓耳玄三M W05" panose="02020400000000000000" pitchFamily="18" charset="-122"/>
              <a:ea typeface="仓耳玄三M W05" panose="02020400000000000000" pitchFamily="18" charset="-122"/>
              <a:sym typeface="Roboto Light"/>
            </a:endParaRPr>
          </a:p>
        </p:txBody>
      </p:sp>
      <p:sp>
        <p:nvSpPr>
          <p:cNvPr id="26" name="文本框 25">
            <a:extLst>
              <a:ext uri="{FF2B5EF4-FFF2-40B4-BE49-F238E27FC236}">
                <a16:creationId xmlns:a16="http://schemas.microsoft.com/office/drawing/2014/main" id="{FB6504D7-C182-4E12-B685-0B0999861215}"/>
              </a:ext>
            </a:extLst>
          </p:cNvPr>
          <p:cNvSpPr txBox="1"/>
          <p:nvPr/>
        </p:nvSpPr>
        <p:spPr>
          <a:xfrm>
            <a:off x="1390783" y="1101407"/>
            <a:ext cx="858242" cy="646331"/>
          </a:xfrm>
          <a:prstGeom prst="rect">
            <a:avLst/>
          </a:prstGeom>
          <a:noFill/>
        </p:spPr>
        <p:txBody>
          <a:bodyPr wrap="square" rtlCol="0">
            <a:spAutoFit/>
          </a:bodyPr>
          <a:lstStyle/>
          <a:p>
            <a:pPr algn="ctr"/>
            <a:r>
              <a:rPr lang="en-US" altLang="zh-CN" sz="3600" u="sng" dirty="0">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01</a:t>
            </a:r>
          </a:p>
        </p:txBody>
      </p:sp>
      <p:sp>
        <p:nvSpPr>
          <p:cNvPr id="28" name="Rectangle: Rounded Corners 17">
            <a:extLst>
              <a:ext uri="{FF2B5EF4-FFF2-40B4-BE49-F238E27FC236}">
                <a16:creationId xmlns:a16="http://schemas.microsoft.com/office/drawing/2014/main" id="{7DCA1CFE-6925-4B5B-B7CD-444A9EDF70D2}"/>
              </a:ext>
            </a:extLst>
          </p:cNvPr>
          <p:cNvSpPr/>
          <p:nvPr/>
        </p:nvSpPr>
        <p:spPr>
          <a:xfrm>
            <a:off x="1237817" y="2274838"/>
            <a:ext cx="3753196" cy="985893"/>
          </a:xfrm>
          <a:prstGeom prst="roundRect">
            <a:avLst>
              <a:gd name="adj" fmla="val 10785"/>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cxnSp>
        <p:nvCxnSpPr>
          <p:cNvPr id="29" name="Straight Connector 58">
            <a:extLst>
              <a:ext uri="{FF2B5EF4-FFF2-40B4-BE49-F238E27FC236}">
                <a16:creationId xmlns:a16="http://schemas.microsoft.com/office/drawing/2014/main" id="{A2BF86EA-267A-4377-8747-BCC9756AA610}"/>
              </a:ext>
            </a:extLst>
          </p:cNvPr>
          <p:cNvCxnSpPr>
            <a:cxnSpLocks/>
          </p:cNvCxnSpPr>
          <p:nvPr/>
        </p:nvCxnSpPr>
        <p:spPr>
          <a:xfrm>
            <a:off x="2267359" y="2529377"/>
            <a:ext cx="0" cy="604346"/>
          </a:xfrm>
          <a:prstGeom prst="line">
            <a:avLst/>
          </a:prstGeom>
          <a:ln>
            <a:solidFill>
              <a:srgbClr val="93242A"/>
            </a:solidFill>
          </a:ln>
        </p:spPr>
        <p:style>
          <a:lnRef idx="1">
            <a:schemeClr val="accent1"/>
          </a:lnRef>
          <a:fillRef idx="0">
            <a:schemeClr val="accent1"/>
          </a:fillRef>
          <a:effectRef idx="0">
            <a:schemeClr val="accent1"/>
          </a:effectRef>
          <a:fontRef idx="minor">
            <a:schemeClr val="tx1"/>
          </a:fontRef>
        </p:style>
      </p:cxnSp>
      <p:sp>
        <p:nvSpPr>
          <p:cNvPr id="30" name="Synergistically utilize technically sound portals with frictionless chains. Dramatically customize…">
            <a:extLst>
              <a:ext uri="{FF2B5EF4-FFF2-40B4-BE49-F238E27FC236}">
                <a16:creationId xmlns:a16="http://schemas.microsoft.com/office/drawing/2014/main" id="{D88E60C0-5E19-4FFA-AF03-25B99CA749D0}"/>
              </a:ext>
            </a:extLst>
          </p:cNvPr>
          <p:cNvSpPr txBox="1"/>
          <p:nvPr/>
        </p:nvSpPr>
        <p:spPr>
          <a:xfrm>
            <a:off x="2488289" y="2417175"/>
            <a:ext cx="2281795" cy="74148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700" kern="0">
                <a:solidFill>
                  <a:srgbClr val="93242A"/>
                </a:solidFill>
                <a:latin typeface="仓耳玄三M W05" panose="02020400000000000000" pitchFamily="18" charset="-122"/>
                <a:ea typeface="仓耳玄三M W05" panose="02020400000000000000" pitchFamily="18" charset="-122"/>
                <a:sym typeface="Roboto Light"/>
              </a:rPr>
              <a:t>PHÂN TÍCH, THIẾT KẾ HỆ THÔNG</a:t>
            </a:r>
            <a:endParaRPr lang="en-US" altLang="zh-CN" sz="1700" kern="0" dirty="0">
              <a:solidFill>
                <a:srgbClr val="93242A"/>
              </a:solidFill>
              <a:latin typeface="仓耳玄三M W05" panose="02020400000000000000" pitchFamily="18" charset="-122"/>
              <a:ea typeface="仓耳玄三M W05" panose="02020400000000000000" pitchFamily="18" charset="-122"/>
              <a:sym typeface="Roboto Light"/>
            </a:endParaRPr>
          </a:p>
        </p:txBody>
      </p:sp>
      <p:sp>
        <p:nvSpPr>
          <p:cNvPr id="31" name="文本框 30">
            <a:extLst>
              <a:ext uri="{FF2B5EF4-FFF2-40B4-BE49-F238E27FC236}">
                <a16:creationId xmlns:a16="http://schemas.microsoft.com/office/drawing/2014/main" id="{087282D1-B6FC-4DFD-98E8-17663CF4A442}"/>
              </a:ext>
            </a:extLst>
          </p:cNvPr>
          <p:cNvSpPr txBox="1"/>
          <p:nvPr/>
        </p:nvSpPr>
        <p:spPr>
          <a:xfrm>
            <a:off x="1390783" y="2444620"/>
            <a:ext cx="858242" cy="646331"/>
          </a:xfrm>
          <a:prstGeom prst="rect">
            <a:avLst/>
          </a:prstGeom>
          <a:noFill/>
        </p:spPr>
        <p:txBody>
          <a:bodyPr wrap="square" rtlCol="0">
            <a:spAutoFit/>
          </a:bodyPr>
          <a:lstStyle/>
          <a:p>
            <a:pPr algn="ctr"/>
            <a:r>
              <a:rPr lang="en-US" altLang="zh-CN" sz="3600" u="sng" dirty="0">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02</a:t>
            </a:r>
          </a:p>
        </p:txBody>
      </p:sp>
      <p:sp>
        <p:nvSpPr>
          <p:cNvPr id="32" name="Rectangle: Rounded Corners 17">
            <a:extLst>
              <a:ext uri="{FF2B5EF4-FFF2-40B4-BE49-F238E27FC236}">
                <a16:creationId xmlns:a16="http://schemas.microsoft.com/office/drawing/2014/main" id="{6B1F94D0-90D3-44D4-99BF-878E72F8462D}"/>
              </a:ext>
            </a:extLst>
          </p:cNvPr>
          <p:cNvSpPr/>
          <p:nvPr/>
        </p:nvSpPr>
        <p:spPr>
          <a:xfrm>
            <a:off x="1237817" y="3597270"/>
            <a:ext cx="3753196" cy="985893"/>
          </a:xfrm>
          <a:prstGeom prst="roundRect">
            <a:avLst>
              <a:gd name="adj" fmla="val 10785"/>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cxnSp>
        <p:nvCxnSpPr>
          <p:cNvPr id="33" name="Straight Connector 58">
            <a:extLst>
              <a:ext uri="{FF2B5EF4-FFF2-40B4-BE49-F238E27FC236}">
                <a16:creationId xmlns:a16="http://schemas.microsoft.com/office/drawing/2014/main" id="{63184B83-3D66-4401-9D5E-78A0C332D1E6}"/>
              </a:ext>
            </a:extLst>
          </p:cNvPr>
          <p:cNvCxnSpPr>
            <a:cxnSpLocks/>
          </p:cNvCxnSpPr>
          <p:nvPr/>
        </p:nvCxnSpPr>
        <p:spPr>
          <a:xfrm>
            <a:off x="2267359" y="3851809"/>
            <a:ext cx="0" cy="604346"/>
          </a:xfrm>
          <a:prstGeom prst="line">
            <a:avLst/>
          </a:prstGeom>
          <a:ln>
            <a:solidFill>
              <a:srgbClr val="93242A"/>
            </a:solidFill>
          </a:ln>
        </p:spPr>
        <p:style>
          <a:lnRef idx="1">
            <a:schemeClr val="accent1"/>
          </a:lnRef>
          <a:fillRef idx="0">
            <a:schemeClr val="accent1"/>
          </a:fillRef>
          <a:effectRef idx="0">
            <a:schemeClr val="accent1"/>
          </a:effectRef>
          <a:fontRef idx="minor">
            <a:schemeClr val="tx1"/>
          </a:fontRef>
        </p:style>
      </p:cxnSp>
      <p:sp>
        <p:nvSpPr>
          <p:cNvPr id="34" name="Synergistically utilize technically sound portals with frictionless chains. Dramatically customize…">
            <a:extLst>
              <a:ext uri="{FF2B5EF4-FFF2-40B4-BE49-F238E27FC236}">
                <a16:creationId xmlns:a16="http://schemas.microsoft.com/office/drawing/2014/main" id="{1488FE9E-82CF-4D2C-B44F-B6F85B6F535D}"/>
              </a:ext>
            </a:extLst>
          </p:cNvPr>
          <p:cNvSpPr txBox="1"/>
          <p:nvPr/>
        </p:nvSpPr>
        <p:spPr>
          <a:xfrm>
            <a:off x="2488289" y="3739607"/>
            <a:ext cx="2281795" cy="74148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700" kern="0">
                <a:solidFill>
                  <a:srgbClr val="93242A"/>
                </a:solidFill>
                <a:latin typeface="仓耳玄三M W05" panose="02020400000000000000" pitchFamily="18" charset="-122"/>
                <a:ea typeface="仓耳玄三M W05" panose="02020400000000000000" pitchFamily="18" charset="-122"/>
                <a:sym typeface="Roboto Light"/>
              </a:rPr>
              <a:t>TRIỀN KHAI VÀ ĐÁNH GIÁ</a:t>
            </a:r>
            <a:endParaRPr lang="en-US" altLang="zh-CN" sz="1700" kern="0" dirty="0">
              <a:solidFill>
                <a:srgbClr val="93242A"/>
              </a:solidFill>
              <a:latin typeface="仓耳玄三M W05" panose="02020400000000000000" pitchFamily="18" charset="-122"/>
              <a:ea typeface="仓耳玄三M W05" panose="02020400000000000000" pitchFamily="18" charset="-122"/>
              <a:sym typeface="Roboto Light"/>
            </a:endParaRPr>
          </a:p>
        </p:txBody>
      </p:sp>
      <p:sp>
        <p:nvSpPr>
          <p:cNvPr id="35" name="文本框 34">
            <a:extLst>
              <a:ext uri="{FF2B5EF4-FFF2-40B4-BE49-F238E27FC236}">
                <a16:creationId xmlns:a16="http://schemas.microsoft.com/office/drawing/2014/main" id="{47F9E173-A45A-4BDA-85B2-02B06DDFD751}"/>
              </a:ext>
            </a:extLst>
          </p:cNvPr>
          <p:cNvSpPr txBox="1"/>
          <p:nvPr/>
        </p:nvSpPr>
        <p:spPr>
          <a:xfrm>
            <a:off x="1390783" y="3767052"/>
            <a:ext cx="858242" cy="646331"/>
          </a:xfrm>
          <a:prstGeom prst="rect">
            <a:avLst/>
          </a:prstGeom>
          <a:noFill/>
        </p:spPr>
        <p:txBody>
          <a:bodyPr wrap="square" rtlCol="0">
            <a:spAutoFit/>
          </a:bodyPr>
          <a:lstStyle/>
          <a:p>
            <a:pPr algn="ctr"/>
            <a:r>
              <a:rPr lang="en-US" altLang="zh-CN" sz="3600" u="sng" dirty="0">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03</a:t>
            </a:r>
          </a:p>
        </p:txBody>
      </p:sp>
      <p:sp>
        <p:nvSpPr>
          <p:cNvPr id="36" name="Rectangle: Rounded Corners 17">
            <a:extLst>
              <a:ext uri="{FF2B5EF4-FFF2-40B4-BE49-F238E27FC236}">
                <a16:creationId xmlns:a16="http://schemas.microsoft.com/office/drawing/2014/main" id="{D2498FE5-D2E1-498B-B036-708FEDC70ABD}"/>
              </a:ext>
            </a:extLst>
          </p:cNvPr>
          <p:cNvSpPr/>
          <p:nvPr/>
        </p:nvSpPr>
        <p:spPr>
          <a:xfrm>
            <a:off x="1237817" y="4940483"/>
            <a:ext cx="3753196" cy="985893"/>
          </a:xfrm>
          <a:prstGeom prst="roundRect">
            <a:avLst>
              <a:gd name="adj" fmla="val 10785"/>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cxnSp>
        <p:nvCxnSpPr>
          <p:cNvPr id="37" name="Straight Connector 58">
            <a:extLst>
              <a:ext uri="{FF2B5EF4-FFF2-40B4-BE49-F238E27FC236}">
                <a16:creationId xmlns:a16="http://schemas.microsoft.com/office/drawing/2014/main" id="{39BE3365-2769-4C7F-8771-9057D5EEB6ED}"/>
              </a:ext>
            </a:extLst>
          </p:cNvPr>
          <p:cNvCxnSpPr>
            <a:cxnSpLocks/>
          </p:cNvCxnSpPr>
          <p:nvPr/>
        </p:nvCxnSpPr>
        <p:spPr>
          <a:xfrm>
            <a:off x="2267359" y="5195022"/>
            <a:ext cx="0" cy="604346"/>
          </a:xfrm>
          <a:prstGeom prst="line">
            <a:avLst/>
          </a:prstGeom>
          <a:ln>
            <a:solidFill>
              <a:srgbClr val="93242A"/>
            </a:solidFill>
          </a:ln>
        </p:spPr>
        <p:style>
          <a:lnRef idx="1">
            <a:schemeClr val="accent1"/>
          </a:lnRef>
          <a:fillRef idx="0">
            <a:schemeClr val="accent1"/>
          </a:fillRef>
          <a:effectRef idx="0">
            <a:schemeClr val="accent1"/>
          </a:effectRef>
          <a:fontRef idx="minor">
            <a:schemeClr val="tx1"/>
          </a:fontRef>
        </p:style>
      </p:cxnSp>
      <p:sp>
        <p:nvSpPr>
          <p:cNvPr id="38" name="Synergistically utilize technically sound portals with frictionless chains. Dramatically customize…">
            <a:extLst>
              <a:ext uri="{FF2B5EF4-FFF2-40B4-BE49-F238E27FC236}">
                <a16:creationId xmlns:a16="http://schemas.microsoft.com/office/drawing/2014/main" id="{8154052A-0F1D-48E0-B2C1-FB9583419C4B}"/>
              </a:ext>
            </a:extLst>
          </p:cNvPr>
          <p:cNvSpPr txBox="1"/>
          <p:nvPr/>
        </p:nvSpPr>
        <p:spPr>
          <a:xfrm>
            <a:off x="2488289" y="5082820"/>
            <a:ext cx="2281795" cy="34907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700" kern="0">
                <a:solidFill>
                  <a:srgbClr val="93242A"/>
                </a:solidFill>
                <a:latin typeface="仓耳玄三M W05" panose="02020400000000000000" pitchFamily="18" charset="-122"/>
                <a:ea typeface="仓耳玄三M W05" panose="02020400000000000000" pitchFamily="18" charset="-122"/>
                <a:sym typeface="Roboto Light"/>
              </a:rPr>
              <a:t>KẾT LUẬN</a:t>
            </a:r>
            <a:endParaRPr lang="en-US" altLang="zh-CN" sz="1700" kern="0" dirty="0">
              <a:solidFill>
                <a:srgbClr val="93242A"/>
              </a:solidFill>
              <a:latin typeface="仓耳玄三M W05" panose="02020400000000000000" pitchFamily="18" charset="-122"/>
              <a:ea typeface="仓耳玄三M W05" panose="02020400000000000000" pitchFamily="18" charset="-122"/>
              <a:sym typeface="Roboto Light"/>
            </a:endParaRPr>
          </a:p>
        </p:txBody>
      </p:sp>
      <p:sp>
        <p:nvSpPr>
          <p:cNvPr id="39" name="文本框 38">
            <a:extLst>
              <a:ext uri="{FF2B5EF4-FFF2-40B4-BE49-F238E27FC236}">
                <a16:creationId xmlns:a16="http://schemas.microsoft.com/office/drawing/2014/main" id="{A65D5DE0-06DB-4DB4-B651-BC2A5C7C0514}"/>
              </a:ext>
            </a:extLst>
          </p:cNvPr>
          <p:cNvSpPr txBox="1"/>
          <p:nvPr/>
        </p:nvSpPr>
        <p:spPr>
          <a:xfrm>
            <a:off x="1390783" y="5110265"/>
            <a:ext cx="858242" cy="646331"/>
          </a:xfrm>
          <a:prstGeom prst="rect">
            <a:avLst/>
          </a:prstGeom>
          <a:noFill/>
        </p:spPr>
        <p:txBody>
          <a:bodyPr wrap="square" rtlCol="0">
            <a:spAutoFit/>
          </a:bodyPr>
          <a:lstStyle/>
          <a:p>
            <a:pPr algn="ctr"/>
            <a:r>
              <a:rPr lang="en-US" altLang="zh-CN" sz="3600" u="sng" dirty="0">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04</a:t>
            </a:r>
          </a:p>
        </p:txBody>
      </p:sp>
      <p:grpSp>
        <p:nvGrpSpPr>
          <p:cNvPr id="21" name="Group 20">
            <a:extLst>
              <a:ext uri="{FF2B5EF4-FFF2-40B4-BE49-F238E27FC236}">
                <a16:creationId xmlns:a16="http://schemas.microsoft.com/office/drawing/2014/main" id="{8496CE6A-96B0-4A0F-825D-1C73440AA2F2}"/>
              </a:ext>
            </a:extLst>
          </p:cNvPr>
          <p:cNvGrpSpPr/>
          <p:nvPr/>
        </p:nvGrpSpPr>
        <p:grpSpPr>
          <a:xfrm>
            <a:off x="12743859" y="6196502"/>
            <a:ext cx="821659" cy="661498"/>
            <a:chOff x="795648" y="981328"/>
            <a:chExt cx="2864004" cy="2305745"/>
          </a:xfrm>
          <a:solidFill>
            <a:schemeClr val="tx1"/>
          </a:solidFill>
        </p:grpSpPr>
        <p:sp>
          <p:nvSpPr>
            <p:cNvPr id="27" name="TextBox 26">
              <a:extLst>
                <a:ext uri="{FF2B5EF4-FFF2-40B4-BE49-F238E27FC236}">
                  <a16:creationId xmlns:a16="http://schemas.microsoft.com/office/drawing/2014/main" id="{8A8FC63C-E5D3-4FB6-82F6-B9BD5E0A1830}"/>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40" name="Group 39">
              <a:extLst>
                <a:ext uri="{FF2B5EF4-FFF2-40B4-BE49-F238E27FC236}">
                  <a16:creationId xmlns:a16="http://schemas.microsoft.com/office/drawing/2014/main" id="{5D98589D-0F29-4313-84F5-889BC80B0F79}"/>
                </a:ext>
              </a:extLst>
            </p:cNvPr>
            <p:cNvGrpSpPr/>
            <p:nvPr/>
          </p:nvGrpSpPr>
          <p:grpSpPr>
            <a:xfrm>
              <a:off x="2252320" y="2509426"/>
              <a:ext cx="447551" cy="777647"/>
              <a:chOff x="-2833130" y="2276125"/>
              <a:chExt cx="565557" cy="982689"/>
            </a:xfrm>
            <a:grpFill/>
          </p:grpSpPr>
          <p:sp>
            <p:nvSpPr>
              <p:cNvPr id="45" name="Freeform 63">
                <a:extLst>
                  <a:ext uri="{FF2B5EF4-FFF2-40B4-BE49-F238E27FC236}">
                    <a16:creationId xmlns:a16="http://schemas.microsoft.com/office/drawing/2014/main" id="{5440FC59-0148-4B9C-A017-2D5FE2A7EB9D}"/>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46" name="Freeform 64">
                <a:extLst>
                  <a:ext uri="{FF2B5EF4-FFF2-40B4-BE49-F238E27FC236}">
                    <a16:creationId xmlns:a16="http://schemas.microsoft.com/office/drawing/2014/main" id="{3EF8349E-60C6-465A-ADB3-B258DDAD914F}"/>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47" name="Freeform 65">
                <a:extLst>
                  <a:ext uri="{FF2B5EF4-FFF2-40B4-BE49-F238E27FC236}">
                    <a16:creationId xmlns:a16="http://schemas.microsoft.com/office/drawing/2014/main" id="{D5AC6DE5-C36D-49D4-8629-A17457E712F5}"/>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48" name="Freeform 66">
                <a:extLst>
                  <a:ext uri="{FF2B5EF4-FFF2-40B4-BE49-F238E27FC236}">
                    <a16:creationId xmlns:a16="http://schemas.microsoft.com/office/drawing/2014/main" id="{451C0210-AB8D-4319-A90E-49EFF0CAD410}"/>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49" name="Freeform 67">
                <a:extLst>
                  <a:ext uri="{FF2B5EF4-FFF2-40B4-BE49-F238E27FC236}">
                    <a16:creationId xmlns:a16="http://schemas.microsoft.com/office/drawing/2014/main" id="{CF168E7F-05B5-4066-A22F-453E20B8C705}"/>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41" name="TextBox 40">
              <a:extLst>
                <a:ext uri="{FF2B5EF4-FFF2-40B4-BE49-F238E27FC236}">
                  <a16:creationId xmlns:a16="http://schemas.microsoft.com/office/drawing/2014/main" id="{DDF7825E-E995-4984-B910-D19D5EFEA4DF}"/>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42" name="TextBox 41">
              <a:extLst>
                <a:ext uri="{FF2B5EF4-FFF2-40B4-BE49-F238E27FC236}">
                  <a16:creationId xmlns:a16="http://schemas.microsoft.com/office/drawing/2014/main" id="{7901E456-EE89-4080-AB36-AAA34BCE0C88}"/>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43" name="TextBox 42">
              <a:extLst>
                <a:ext uri="{FF2B5EF4-FFF2-40B4-BE49-F238E27FC236}">
                  <a16:creationId xmlns:a16="http://schemas.microsoft.com/office/drawing/2014/main" id="{ECDE9968-C438-48A1-AB9C-115F19106F7C}"/>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44" name="TextBox 43">
              <a:extLst>
                <a:ext uri="{FF2B5EF4-FFF2-40B4-BE49-F238E27FC236}">
                  <a16:creationId xmlns:a16="http://schemas.microsoft.com/office/drawing/2014/main" id="{8AF8FE34-5E11-4184-A533-858916E534F6}"/>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50" name="TextBox 49">
            <a:extLst>
              <a:ext uri="{FF2B5EF4-FFF2-40B4-BE49-F238E27FC236}">
                <a16:creationId xmlns:a16="http://schemas.microsoft.com/office/drawing/2014/main" id="{0D3981A6-4B14-4EC4-9568-12BED4AEF67A}"/>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242607886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ppt_x"/>
                                          </p:val>
                                        </p:tav>
                                        <p:tav tm="100000">
                                          <p:val>
                                            <p:strVal val="#ppt_x"/>
                                          </p:val>
                                        </p:tav>
                                      </p:tavLst>
                                    </p:anim>
                                    <p:anim calcmode="lin" valueType="num">
                                      <p:cBhvr additive="base">
                                        <p:cTn id="31" dur="500" fill="hold"/>
                                        <p:tgtEl>
                                          <p:spTgt spid="28"/>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ppt_x"/>
                                          </p:val>
                                        </p:tav>
                                        <p:tav tm="100000">
                                          <p:val>
                                            <p:strVal val="#ppt_x"/>
                                          </p:val>
                                        </p:tav>
                                      </p:tavLst>
                                    </p:anim>
                                    <p:anim calcmode="lin" valueType="num">
                                      <p:cBhvr additive="base">
                                        <p:cTn id="35" dur="500" fill="hold"/>
                                        <p:tgtEl>
                                          <p:spTgt spid="2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ppt_x"/>
                                          </p:val>
                                        </p:tav>
                                        <p:tav tm="100000">
                                          <p:val>
                                            <p:strVal val="#ppt_x"/>
                                          </p:val>
                                        </p:tav>
                                      </p:tavLst>
                                    </p:anim>
                                    <p:anim calcmode="lin" valueType="num">
                                      <p:cBhvr additive="base">
                                        <p:cTn id="4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additive="base">
                                        <p:cTn id="56" dur="500" fill="hold"/>
                                        <p:tgtEl>
                                          <p:spTgt spid="34"/>
                                        </p:tgtEl>
                                        <p:attrNameLst>
                                          <p:attrName>ppt_x</p:attrName>
                                        </p:attrNameLst>
                                      </p:cBhvr>
                                      <p:tavLst>
                                        <p:tav tm="0">
                                          <p:val>
                                            <p:strVal val="#ppt_x"/>
                                          </p:val>
                                        </p:tav>
                                        <p:tav tm="100000">
                                          <p:val>
                                            <p:strVal val="#ppt_x"/>
                                          </p:val>
                                        </p:tav>
                                      </p:tavLst>
                                    </p:anim>
                                    <p:anim calcmode="lin" valueType="num">
                                      <p:cBhvr additive="base">
                                        <p:cTn id="57" dur="500" fill="hold"/>
                                        <p:tgtEl>
                                          <p:spTgt spid="3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additive="base">
                                        <p:cTn id="60" dur="500" fill="hold"/>
                                        <p:tgtEl>
                                          <p:spTgt spid="35"/>
                                        </p:tgtEl>
                                        <p:attrNameLst>
                                          <p:attrName>ppt_x</p:attrName>
                                        </p:attrNameLst>
                                      </p:cBhvr>
                                      <p:tavLst>
                                        <p:tav tm="0">
                                          <p:val>
                                            <p:strVal val="#ppt_x"/>
                                          </p:val>
                                        </p:tav>
                                        <p:tav tm="100000">
                                          <p:val>
                                            <p:strVal val="#ppt_x"/>
                                          </p:val>
                                        </p:tav>
                                      </p:tavLst>
                                    </p:anim>
                                    <p:anim calcmode="lin" valueType="num">
                                      <p:cBhvr additive="base">
                                        <p:cTn id="6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500" fill="hold"/>
                                        <p:tgtEl>
                                          <p:spTgt spid="36"/>
                                        </p:tgtEl>
                                        <p:attrNameLst>
                                          <p:attrName>ppt_x</p:attrName>
                                        </p:attrNameLst>
                                      </p:cBhvr>
                                      <p:tavLst>
                                        <p:tav tm="0">
                                          <p:val>
                                            <p:strVal val="#ppt_x"/>
                                          </p:val>
                                        </p:tav>
                                        <p:tav tm="100000">
                                          <p:val>
                                            <p:strVal val="#ppt_x"/>
                                          </p:val>
                                        </p:tav>
                                      </p:tavLst>
                                    </p:anim>
                                    <p:anim calcmode="lin" valueType="num">
                                      <p:cBhvr additive="base">
                                        <p:cTn id="67" dur="500" fill="hold"/>
                                        <p:tgtEl>
                                          <p:spTgt spid="36"/>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additive="base">
                                        <p:cTn id="70" dur="500" fill="hold"/>
                                        <p:tgtEl>
                                          <p:spTgt spid="37"/>
                                        </p:tgtEl>
                                        <p:attrNameLst>
                                          <p:attrName>ppt_x</p:attrName>
                                        </p:attrNameLst>
                                      </p:cBhvr>
                                      <p:tavLst>
                                        <p:tav tm="0">
                                          <p:val>
                                            <p:strVal val="#ppt_x"/>
                                          </p:val>
                                        </p:tav>
                                        <p:tav tm="100000">
                                          <p:val>
                                            <p:strVal val="#ppt_x"/>
                                          </p:val>
                                        </p:tav>
                                      </p:tavLst>
                                    </p:anim>
                                    <p:anim calcmode="lin" valueType="num">
                                      <p:cBhvr additive="base">
                                        <p:cTn id="71" dur="500" fill="hold"/>
                                        <p:tgtEl>
                                          <p:spTgt spid="37"/>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 calcmode="lin" valueType="num">
                                      <p:cBhvr additive="base">
                                        <p:cTn id="74" dur="500" fill="hold"/>
                                        <p:tgtEl>
                                          <p:spTgt spid="38"/>
                                        </p:tgtEl>
                                        <p:attrNameLst>
                                          <p:attrName>ppt_x</p:attrName>
                                        </p:attrNameLst>
                                      </p:cBhvr>
                                      <p:tavLst>
                                        <p:tav tm="0">
                                          <p:val>
                                            <p:strVal val="#ppt_x"/>
                                          </p:val>
                                        </p:tav>
                                        <p:tav tm="100000">
                                          <p:val>
                                            <p:strVal val="#ppt_x"/>
                                          </p:val>
                                        </p:tav>
                                      </p:tavLst>
                                    </p:anim>
                                    <p:anim calcmode="lin" valueType="num">
                                      <p:cBhvr additive="base">
                                        <p:cTn id="75" dur="500" fill="hold"/>
                                        <p:tgtEl>
                                          <p:spTgt spid="38"/>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additive="base">
                                        <p:cTn id="78" dur="500" fill="hold"/>
                                        <p:tgtEl>
                                          <p:spTgt spid="39"/>
                                        </p:tgtEl>
                                        <p:attrNameLst>
                                          <p:attrName>ppt_x</p:attrName>
                                        </p:attrNameLst>
                                      </p:cBhvr>
                                      <p:tavLst>
                                        <p:tav tm="0">
                                          <p:val>
                                            <p:strVal val="#ppt_x"/>
                                          </p:val>
                                        </p:tav>
                                        <p:tav tm="100000">
                                          <p:val>
                                            <p:strVal val="#ppt_x"/>
                                          </p:val>
                                        </p:tav>
                                      </p:tavLst>
                                    </p:anim>
                                    <p:anim calcmode="lin" valueType="num">
                                      <p:cBhvr additive="base">
                                        <p:cTn id="7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5" grpId="0" animBg="1"/>
      <p:bldP spid="26" grpId="0"/>
      <p:bldP spid="28" grpId="0" animBg="1"/>
      <p:bldP spid="30" grpId="0" animBg="1"/>
      <p:bldP spid="31" grpId="0"/>
      <p:bldP spid="32" grpId="0" animBg="1"/>
      <p:bldP spid="34" grpId="0" animBg="1"/>
      <p:bldP spid="35" grpId="0"/>
      <p:bldP spid="36" grpId="0" animBg="1"/>
      <p:bldP spid="38" grpId="0" animBg="1"/>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E15361-4E8F-44AE-87F1-1DE50D4E5925}"/>
              </a:ext>
            </a:extLst>
          </p:cNvPr>
          <p:cNvPicPr>
            <a:picLocks noChangeAspect="1"/>
          </p:cNvPicPr>
          <p:nvPr/>
        </p:nvPicPr>
        <p:blipFill rotWithShape="1">
          <a:blip r:embed="rId3">
            <a:extLst>
              <a:ext uri="{28A0092B-C50C-407E-A947-70E740481C1C}">
                <a14:useLocalDpi xmlns:a14="http://schemas.microsoft.com/office/drawing/2010/main" val="0"/>
              </a:ext>
            </a:extLst>
          </a:blip>
          <a:srcRect l="6250" r="10417"/>
          <a:stretch/>
        </p:blipFill>
        <p:spPr>
          <a:xfrm>
            <a:off x="0" y="0"/>
            <a:ext cx="12192000" cy="6858000"/>
          </a:xfrm>
          <a:prstGeom prst="rect">
            <a:avLst/>
          </a:prstGeom>
        </p:spPr>
      </p:pic>
      <p:sp>
        <p:nvSpPr>
          <p:cNvPr id="4" name="文本框 3">
            <a:extLst>
              <a:ext uri="{FF2B5EF4-FFF2-40B4-BE49-F238E27FC236}">
                <a16:creationId xmlns:a16="http://schemas.microsoft.com/office/drawing/2014/main" id="{95FC2141-4B79-4BA1-8DB1-B2C50BD1D380}"/>
              </a:ext>
            </a:extLst>
          </p:cNvPr>
          <p:cNvSpPr txBox="1"/>
          <p:nvPr/>
        </p:nvSpPr>
        <p:spPr>
          <a:xfrm>
            <a:off x="4251962" y="2503110"/>
            <a:ext cx="3972654" cy="1107996"/>
          </a:xfrm>
          <a:prstGeom prst="rect">
            <a:avLst/>
          </a:prstGeom>
          <a:noFill/>
        </p:spPr>
        <p:txBody>
          <a:bodyPr wrap="square" rtlCol="0">
            <a:spAutoFit/>
          </a:bodyPr>
          <a:lstStyle/>
          <a:p>
            <a:r>
              <a:rPr lang="en-US" altLang="zh-CN" sz="6600" u="sng">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Chương I.</a:t>
            </a:r>
            <a:endParaRPr lang="zh-CN" altLang="en-US" sz="6600" u="sng" dirty="0">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5" name="Synergistically utilize technically sound portals with frictionless chains. Dramatically customize…">
            <a:extLst>
              <a:ext uri="{FF2B5EF4-FFF2-40B4-BE49-F238E27FC236}">
                <a16:creationId xmlns:a16="http://schemas.microsoft.com/office/drawing/2014/main" id="{13D00B98-9224-4988-8FAB-874058E79AB5}"/>
              </a:ext>
            </a:extLst>
          </p:cNvPr>
          <p:cNvSpPr txBox="1"/>
          <p:nvPr/>
        </p:nvSpPr>
        <p:spPr>
          <a:xfrm>
            <a:off x="4918091" y="3611106"/>
            <a:ext cx="2911543" cy="34907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vi-VN" sz="1700" kern="0">
                <a:solidFill>
                  <a:srgbClr val="93242A"/>
                </a:solidFill>
                <a:latin typeface="仓耳玄三M W05" panose="02020400000000000000" pitchFamily="18" charset="-122"/>
                <a:ea typeface="仓耳玄三M W05" panose="02020400000000000000" pitchFamily="18" charset="-122"/>
                <a:sym typeface="Roboto Light"/>
              </a:rPr>
              <a:t>CƠ SỞ LÝ THUYẾT</a:t>
            </a:r>
          </a:p>
        </p:txBody>
      </p:sp>
      <p:pic>
        <p:nvPicPr>
          <p:cNvPr id="7" name="图片 6">
            <a:extLst>
              <a:ext uri="{FF2B5EF4-FFF2-40B4-BE49-F238E27FC236}">
                <a16:creationId xmlns:a16="http://schemas.microsoft.com/office/drawing/2014/main" id="{2B4CB733-B06B-4836-B11D-E4690F252A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290901" y="1299148"/>
            <a:ext cx="2494343" cy="2494343"/>
          </a:xfrm>
          <a:prstGeom prst="rect">
            <a:avLst/>
          </a:prstGeom>
        </p:spPr>
      </p:pic>
      <p:grpSp>
        <p:nvGrpSpPr>
          <p:cNvPr id="6" name="Group 5">
            <a:extLst>
              <a:ext uri="{FF2B5EF4-FFF2-40B4-BE49-F238E27FC236}">
                <a16:creationId xmlns:a16="http://schemas.microsoft.com/office/drawing/2014/main" id="{815B16DD-7505-4C9F-A4C3-64BD470B66CA}"/>
              </a:ext>
            </a:extLst>
          </p:cNvPr>
          <p:cNvGrpSpPr/>
          <p:nvPr/>
        </p:nvGrpSpPr>
        <p:grpSpPr>
          <a:xfrm>
            <a:off x="12743859" y="6196502"/>
            <a:ext cx="821659" cy="661498"/>
            <a:chOff x="795648" y="981328"/>
            <a:chExt cx="2864004" cy="2305745"/>
          </a:xfrm>
          <a:solidFill>
            <a:schemeClr val="tx1"/>
          </a:solidFill>
        </p:grpSpPr>
        <p:sp>
          <p:nvSpPr>
            <p:cNvPr id="8" name="TextBox 7">
              <a:extLst>
                <a:ext uri="{FF2B5EF4-FFF2-40B4-BE49-F238E27FC236}">
                  <a16:creationId xmlns:a16="http://schemas.microsoft.com/office/drawing/2014/main" id="{49F197DB-44A1-4075-9E53-1C0755ABCC31}"/>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9" name="Group 8">
              <a:extLst>
                <a:ext uri="{FF2B5EF4-FFF2-40B4-BE49-F238E27FC236}">
                  <a16:creationId xmlns:a16="http://schemas.microsoft.com/office/drawing/2014/main" id="{299A9DB7-8A95-426C-AE75-7BB423212CB9}"/>
                </a:ext>
              </a:extLst>
            </p:cNvPr>
            <p:cNvGrpSpPr/>
            <p:nvPr/>
          </p:nvGrpSpPr>
          <p:grpSpPr>
            <a:xfrm>
              <a:off x="2252320" y="2509426"/>
              <a:ext cx="447551" cy="777647"/>
              <a:chOff x="-2833130" y="2276125"/>
              <a:chExt cx="565557" cy="982689"/>
            </a:xfrm>
            <a:grpFill/>
          </p:grpSpPr>
          <p:sp>
            <p:nvSpPr>
              <p:cNvPr id="14" name="Freeform 63">
                <a:extLst>
                  <a:ext uri="{FF2B5EF4-FFF2-40B4-BE49-F238E27FC236}">
                    <a16:creationId xmlns:a16="http://schemas.microsoft.com/office/drawing/2014/main" id="{07A287D2-4494-4F38-9BA8-65BE5876CFA5}"/>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15" name="Freeform 64">
                <a:extLst>
                  <a:ext uri="{FF2B5EF4-FFF2-40B4-BE49-F238E27FC236}">
                    <a16:creationId xmlns:a16="http://schemas.microsoft.com/office/drawing/2014/main" id="{0D90CDD4-0C16-4065-A424-CD8A134692C2}"/>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16" name="Freeform 65">
                <a:extLst>
                  <a:ext uri="{FF2B5EF4-FFF2-40B4-BE49-F238E27FC236}">
                    <a16:creationId xmlns:a16="http://schemas.microsoft.com/office/drawing/2014/main" id="{47100A56-48EC-4922-948A-8A177A12AB3B}"/>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17" name="Freeform 66">
                <a:extLst>
                  <a:ext uri="{FF2B5EF4-FFF2-40B4-BE49-F238E27FC236}">
                    <a16:creationId xmlns:a16="http://schemas.microsoft.com/office/drawing/2014/main" id="{D5826D38-F8F8-4141-8599-BE3ADFD0A7B3}"/>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18" name="Freeform 67">
                <a:extLst>
                  <a:ext uri="{FF2B5EF4-FFF2-40B4-BE49-F238E27FC236}">
                    <a16:creationId xmlns:a16="http://schemas.microsoft.com/office/drawing/2014/main" id="{A7A2F484-1F20-4CE6-BAAC-72DADE75AF81}"/>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10" name="TextBox 9">
              <a:extLst>
                <a:ext uri="{FF2B5EF4-FFF2-40B4-BE49-F238E27FC236}">
                  <a16:creationId xmlns:a16="http://schemas.microsoft.com/office/drawing/2014/main" id="{7EE6F17D-DDA3-4C90-A5B9-BAECB1774836}"/>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1" name="TextBox 10">
              <a:extLst>
                <a:ext uri="{FF2B5EF4-FFF2-40B4-BE49-F238E27FC236}">
                  <a16:creationId xmlns:a16="http://schemas.microsoft.com/office/drawing/2014/main" id="{27F4A60C-0381-4103-9389-56EE1C593CFF}"/>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2" name="TextBox 11">
              <a:extLst>
                <a:ext uri="{FF2B5EF4-FFF2-40B4-BE49-F238E27FC236}">
                  <a16:creationId xmlns:a16="http://schemas.microsoft.com/office/drawing/2014/main" id="{643FEE6F-EB8B-4644-86AE-94514107122C}"/>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3" name="TextBox 12">
              <a:extLst>
                <a:ext uri="{FF2B5EF4-FFF2-40B4-BE49-F238E27FC236}">
                  <a16:creationId xmlns:a16="http://schemas.microsoft.com/office/drawing/2014/main" id="{A2E6B09C-B51D-4F19-A000-0F00A7122B82}"/>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19" name="TextBox 18">
            <a:extLst>
              <a:ext uri="{FF2B5EF4-FFF2-40B4-BE49-F238E27FC236}">
                <a16:creationId xmlns:a16="http://schemas.microsoft.com/office/drawing/2014/main" id="{5BBFCD52-6DFE-43B2-AF3D-B3D06A03A56F}"/>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260931993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F6CF15-249A-4A83-9DF3-D258E5292F03}"/>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0"/>
            <a:ext cx="12192000" cy="6858000"/>
          </a:xfrm>
          <a:prstGeom prst="rect">
            <a:avLst/>
          </a:prstGeom>
        </p:spPr>
      </p:pic>
      <p:pic>
        <p:nvPicPr>
          <p:cNvPr id="4" name="图片 3">
            <a:extLst>
              <a:ext uri="{FF2B5EF4-FFF2-40B4-BE49-F238E27FC236}">
                <a16:creationId xmlns:a16="http://schemas.microsoft.com/office/drawing/2014/main" id="{7545291D-AEB6-4187-A5BC-CA1426912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445000"/>
          </a:xfrm>
          <a:prstGeom prst="rect">
            <a:avLst/>
          </a:prstGeom>
        </p:spPr>
      </p:pic>
      <p:sp>
        <p:nvSpPr>
          <p:cNvPr id="5" name="Rectangle: Rounded Corners 9">
            <a:extLst>
              <a:ext uri="{FF2B5EF4-FFF2-40B4-BE49-F238E27FC236}">
                <a16:creationId xmlns:a16="http://schemas.microsoft.com/office/drawing/2014/main" id="{2D76992D-0B72-4A8E-A060-B5D5721BDD87}"/>
              </a:ext>
            </a:extLst>
          </p:cNvPr>
          <p:cNvSpPr/>
          <p:nvPr/>
        </p:nvSpPr>
        <p:spPr>
          <a:xfrm>
            <a:off x="925370" y="2229071"/>
            <a:ext cx="2437078" cy="3255286"/>
          </a:xfrm>
          <a:prstGeom prst="roundRect">
            <a:avLst>
              <a:gd name="adj" fmla="val 6896"/>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sp>
        <p:nvSpPr>
          <p:cNvPr id="6" name="Rectangle: Rounded Corners 22">
            <a:extLst>
              <a:ext uri="{FF2B5EF4-FFF2-40B4-BE49-F238E27FC236}">
                <a16:creationId xmlns:a16="http://schemas.microsoft.com/office/drawing/2014/main" id="{46ED236C-81C9-489A-BCAA-609DC9ACD776}"/>
              </a:ext>
            </a:extLst>
          </p:cNvPr>
          <p:cNvSpPr/>
          <p:nvPr/>
        </p:nvSpPr>
        <p:spPr>
          <a:xfrm>
            <a:off x="3637261" y="2229071"/>
            <a:ext cx="2437078" cy="3255286"/>
          </a:xfrm>
          <a:prstGeom prst="roundRect">
            <a:avLst>
              <a:gd name="adj" fmla="val 6896"/>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sp>
        <p:nvSpPr>
          <p:cNvPr id="7" name="Rectangle: Rounded Corners 23">
            <a:extLst>
              <a:ext uri="{FF2B5EF4-FFF2-40B4-BE49-F238E27FC236}">
                <a16:creationId xmlns:a16="http://schemas.microsoft.com/office/drawing/2014/main" id="{466342E7-89C9-46C9-ADB3-170B0E657DA2}"/>
              </a:ext>
            </a:extLst>
          </p:cNvPr>
          <p:cNvSpPr/>
          <p:nvPr/>
        </p:nvSpPr>
        <p:spPr>
          <a:xfrm>
            <a:off x="6349152" y="2229071"/>
            <a:ext cx="2437078" cy="3255286"/>
          </a:xfrm>
          <a:prstGeom prst="roundRect">
            <a:avLst>
              <a:gd name="adj" fmla="val 6896"/>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sp>
        <p:nvSpPr>
          <p:cNvPr id="8" name="Rectangle: Rounded Corners 24">
            <a:extLst>
              <a:ext uri="{FF2B5EF4-FFF2-40B4-BE49-F238E27FC236}">
                <a16:creationId xmlns:a16="http://schemas.microsoft.com/office/drawing/2014/main" id="{187DD0C6-79BD-4A3F-94E7-0D3DCE145384}"/>
              </a:ext>
            </a:extLst>
          </p:cNvPr>
          <p:cNvSpPr/>
          <p:nvPr/>
        </p:nvSpPr>
        <p:spPr>
          <a:xfrm>
            <a:off x="9061043" y="2229071"/>
            <a:ext cx="2437078" cy="3255286"/>
          </a:xfrm>
          <a:prstGeom prst="roundRect">
            <a:avLst>
              <a:gd name="adj" fmla="val 6896"/>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sp>
        <p:nvSpPr>
          <p:cNvPr id="9" name="TextBox 3">
            <a:extLst>
              <a:ext uri="{FF2B5EF4-FFF2-40B4-BE49-F238E27FC236}">
                <a16:creationId xmlns:a16="http://schemas.microsoft.com/office/drawing/2014/main" id="{1B087E01-67AE-4DF7-82DB-255543EE8425}"/>
              </a:ext>
            </a:extLst>
          </p:cNvPr>
          <p:cNvSpPr txBox="1"/>
          <p:nvPr/>
        </p:nvSpPr>
        <p:spPr>
          <a:xfrm>
            <a:off x="1192777" y="2406139"/>
            <a:ext cx="1902265" cy="769441"/>
          </a:xfrm>
          <a:prstGeom prst="rect">
            <a:avLst/>
          </a:prstGeom>
          <a:noFill/>
        </p:spPr>
        <p:txBody>
          <a:bodyPr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4400" b="1" i="0" u="none" strike="noStrike" kern="0" cap="none" spc="0" normalizeH="0" baseline="0" noProof="0">
                <a:ln>
                  <a:noFill/>
                </a:ln>
                <a:solidFill>
                  <a:srgbClr val="93242A"/>
                </a:solidFill>
                <a:effectLst/>
                <a:uLnTx/>
                <a:uFillTx/>
              </a:rPr>
              <a:t>01.</a:t>
            </a:r>
            <a:endParaRPr kumimoji="0" lang="en-US" sz="4400" b="1" i="0" u="none" strike="noStrike" kern="0" cap="none" spc="0" normalizeH="0" baseline="0" noProof="0">
              <a:ln>
                <a:noFill/>
              </a:ln>
              <a:solidFill>
                <a:srgbClr val="93242A"/>
              </a:solidFill>
              <a:effectLst/>
              <a:uLnTx/>
              <a:uFillTx/>
            </a:endParaRPr>
          </a:p>
        </p:txBody>
      </p:sp>
      <p:sp>
        <p:nvSpPr>
          <p:cNvPr id="10" name="TextBox 4">
            <a:extLst>
              <a:ext uri="{FF2B5EF4-FFF2-40B4-BE49-F238E27FC236}">
                <a16:creationId xmlns:a16="http://schemas.microsoft.com/office/drawing/2014/main" id="{F32D7087-5986-4212-859C-E2FD1B1F7819}"/>
              </a:ext>
            </a:extLst>
          </p:cNvPr>
          <p:cNvSpPr txBox="1"/>
          <p:nvPr/>
        </p:nvSpPr>
        <p:spPr>
          <a:xfrm>
            <a:off x="3904668" y="2406139"/>
            <a:ext cx="1902265" cy="769441"/>
          </a:xfrm>
          <a:prstGeom prst="rect">
            <a:avLst/>
          </a:prstGeom>
          <a:noFill/>
        </p:spPr>
        <p:txBody>
          <a:bodyPr wrap="square" lIns="0" rIns="0" rtlCol="0">
            <a:spAutoFit/>
          </a:bodyPr>
          <a:lstStyle>
            <a:defPPr>
              <a:defRPr lang="en-US"/>
            </a:defPPr>
            <a:lvl1pPr>
              <a:defRPr sz="2000" b="1">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4400" b="1" i="0" u="none" strike="noStrike" kern="0" cap="none" spc="0" normalizeH="0" baseline="0" noProof="0">
                <a:ln>
                  <a:noFill/>
                </a:ln>
                <a:solidFill>
                  <a:srgbClr val="93242A"/>
                </a:solidFill>
                <a:effectLst/>
                <a:uLnTx/>
                <a:uFillTx/>
              </a:rPr>
              <a:t>02.</a:t>
            </a:r>
            <a:endParaRPr kumimoji="0" lang="en-US" sz="4400" b="1" i="0" u="none" strike="noStrike" kern="0" cap="none" spc="0" normalizeH="0" baseline="0" noProof="0">
              <a:ln>
                <a:noFill/>
              </a:ln>
              <a:solidFill>
                <a:srgbClr val="93242A"/>
              </a:solidFill>
              <a:effectLst/>
              <a:uLnTx/>
              <a:uFillTx/>
            </a:endParaRPr>
          </a:p>
        </p:txBody>
      </p:sp>
      <p:sp>
        <p:nvSpPr>
          <p:cNvPr id="11" name="TextBox 5">
            <a:extLst>
              <a:ext uri="{FF2B5EF4-FFF2-40B4-BE49-F238E27FC236}">
                <a16:creationId xmlns:a16="http://schemas.microsoft.com/office/drawing/2014/main" id="{737662BB-BAB2-4823-BCE1-4DC1DBD5D0FD}"/>
              </a:ext>
            </a:extLst>
          </p:cNvPr>
          <p:cNvSpPr txBox="1"/>
          <p:nvPr/>
        </p:nvSpPr>
        <p:spPr>
          <a:xfrm>
            <a:off x="6616559" y="2406139"/>
            <a:ext cx="1902264" cy="769441"/>
          </a:xfrm>
          <a:prstGeom prst="rect">
            <a:avLst/>
          </a:prstGeom>
          <a:noFill/>
        </p:spPr>
        <p:txBody>
          <a:bodyPr wrap="square" lIns="0" rIns="0" rtlCol="0">
            <a:spAutoFit/>
          </a:bodyPr>
          <a:lstStyle>
            <a:defPPr>
              <a:defRPr lang="en-US"/>
            </a:defPPr>
            <a:lvl1pPr>
              <a:defRPr sz="2000" b="1">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4400" b="1" i="0" u="none" strike="noStrike" kern="0" cap="none" spc="0" normalizeH="0" baseline="0" noProof="0">
                <a:ln>
                  <a:noFill/>
                </a:ln>
                <a:solidFill>
                  <a:srgbClr val="93242A"/>
                </a:solidFill>
                <a:effectLst/>
                <a:uLnTx/>
                <a:uFillTx/>
              </a:rPr>
              <a:t>03.</a:t>
            </a:r>
            <a:endParaRPr kumimoji="0" lang="en-US" sz="4400" b="1" i="0" u="none" strike="noStrike" kern="0" cap="none" spc="0" normalizeH="0" baseline="0" noProof="0">
              <a:ln>
                <a:noFill/>
              </a:ln>
              <a:solidFill>
                <a:srgbClr val="93242A"/>
              </a:solidFill>
              <a:effectLst/>
              <a:uLnTx/>
              <a:uFillTx/>
            </a:endParaRPr>
          </a:p>
        </p:txBody>
      </p:sp>
      <p:sp>
        <p:nvSpPr>
          <p:cNvPr id="12" name="TextBox 6">
            <a:extLst>
              <a:ext uri="{FF2B5EF4-FFF2-40B4-BE49-F238E27FC236}">
                <a16:creationId xmlns:a16="http://schemas.microsoft.com/office/drawing/2014/main" id="{A156B512-08C9-41BC-AA89-628EAD0FFBB3}"/>
              </a:ext>
            </a:extLst>
          </p:cNvPr>
          <p:cNvSpPr txBox="1"/>
          <p:nvPr/>
        </p:nvSpPr>
        <p:spPr>
          <a:xfrm>
            <a:off x="9328450" y="2406139"/>
            <a:ext cx="1902264" cy="769441"/>
          </a:xfrm>
          <a:prstGeom prst="rect">
            <a:avLst/>
          </a:prstGeom>
          <a:noFill/>
        </p:spPr>
        <p:txBody>
          <a:bodyPr wrap="square" lIns="0" rIns="0" rtlCol="0">
            <a:spAutoFit/>
          </a:bodyPr>
          <a:lstStyle>
            <a:defPPr>
              <a:defRPr lang="en-US"/>
            </a:defPPr>
            <a:lvl1pPr>
              <a:defRPr sz="2000" b="1">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4400" b="1" i="0" u="none" strike="noStrike" kern="0" cap="none" spc="0" normalizeH="0" baseline="0" noProof="0">
                <a:ln>
                  <a:noFill/>
                </a:ln>
                <a:solidFill>
                  <a:srgbClr val="93242A"/>
                </a:solidFill>
                <a:effectLst/>
                <a:uLnTx/>
                <a:uFillTx/>
              </a:rPr>
              <a:t>04.</a:t>
            </a:r>
            <a:endParaRPr kumimoji="0" lang="en-US" sz="4400" b="1" i="0" u="none" strike="noStrike" kern="0" cap="none" spc="0" normalizeH="0" baseline="0" noProof="0">
              <a:ln>
                <a:noFill/>
              </a:ln>
              <a:solidFill>
                <a:srgbClr val="93242A"/>
              </a:solidFill>
              <a:effectLst/>
              <a:uLnTx/>
              <a:uFillTx/>
            </a:endParaRPr>
          </a:p>
        </p:txBody>
      </p:sp>
      <p:cxnSp>
        <p:nvCxnSpPr>
          <p:cNvPr id="13" name="Straight Connector 49">
            <a:extLst>
              <a:ext uri="{FF2B5EF4-FFF2-40B4-BE49-F238E27FC236}">
                <a16:creationId xmlns:a16="http://schemas.microsoft.com/office/drawing/2014/main" id="{70205DC6-8A94-471D-8B3D-A4AFF22A68A5}"/>
              </a:ext>
            </a:extLst>
          </p:cNvPr>
          <p:cNvCxnSpPr>
            <a:cxnSpLocks/>
          </p:cNvCxnSpPr>
          <p:nvPr/>
        </p:nvCxnSpPr>
        <p:spPr>
          <a:xfrm>
            <a:off x="2935146" y="2972580"/>
            <a:ext cx="427302" cy="0"/>
          </a:xfrm>
          <a:prstGeom prst="line">
            <a:avLst/>
          </a:prstGeom>
          <a:noFill/>
          <a:ln w="6350" cap="flat" cmpd="sng" algn="ctr">
            <a:solidFill>
              <a:srgbClr val="08512B"/>
            </a:solidFill>
            <a:prstDash val="solid"/>
            <a:miter lim="800000"/>
          </a:ln>
          <a:effectLst/>
        </p:spPr>
      </p:cxnSp>
      <p:cxnSp>
        <p:nvCxnSpPr>
          <p:cNvPr id="14" name="Straight Connector 51">
            <a:extLst>
              <a:ext uri="{FF2B5EF4-FFF2-40B4-BE49-F238E27FC236}">
                <a16:creationId xmlns:a16="http://schemas.microsoft.com/office/drawing/2014/main" id="{C2B5E9FD-B3F8-4D8E-8CE2-E78157F4B19D}"/>
              </a:ext>
            </a:extLst>
          </p:cNvPr>
          <p:cNvCxnSpPr>
            <a:cxnSpLocks/>
          </p:cNvCxnSpPr>
          <p:nvPr/>
        </p:nvCxnSpPr>
        <p:spPr>
          <a:xfrm>
            <a:off x="5647037" y="2972580"/>
            <a:ext cx="427302" cy="0"/>
          </a:xfrm>
          <a:prstGeom prst="line">
            <a:avLst/>
          </a:prstGeom>
          <a:noFill/>
          <a:ln w="6350" cap="flat" cmpd="sng" algn="ctr">
            <a:solidFill>
              <a:srgbClr val="08512B"/>
            </a:solidFill>
            <a:prstDash val="solid"/>
            <a:miter lim="800000"/>
          </a:ln>
          <a:effectLst/>
        </p:spPr>
      </p:cxnSp>
      <p:cxnSp>
        <p:nvCxnSpPr>
          <p:cNvPr id="15" name="Straight Connector 52">
            <a:extLst>
              <a:ext uri="{FF2B5EF4-FFF2-40B4-BE49-F238E27FC236}">
                <a16:creationId xmlns:a16="http://schemas.microsoft.com/office/drawing/2014/main" id="{68EADE11-362C-42E0-A0E9-AC0ECFD97A75}"/>
              </a:ext>
            </a:extLst>
          </p:cNvPr>
          <p:cNvCxnSpPr>
            <a:cxnSpLocks/>
          </p:cNvCxnSpPr>
          <p:nvPr/>
        </p:nvCxnSpPr>
        <p:spPr>
          <a:xfrm>
            <a:off x="8358928" y="2972580"/>
            <a:ext cx="427302" cy="0"/>
          </a:xfrm>
          <a:prstGeom prst="line">
            <a:avLst/>
          </a:prstGeom>
          <a:noFill/>
          <a:ln w="6350" cap="flat" cmpd="sng" algn="ctr">
            <a:solidFill>
              <a:srgbClr val="08512B"/>
            </a:solidFill>
            <a:prstDash val="solid"/>
            <a:miter lim="800000"/>
          </a:ln>
          <a:effectLst/>
        </p:spPr>
      </p:cxnSp>
      <p:cxnSp>
        <p:nvCxnSpPr>
          <p:cNvPr id="16" name="Straight Connector 53">
            <a:extLst>
              <a:ext uri="{FF2B5EF4-FFF2-40B4-BE49-F238E27FC236}">
                <a16:creationId xmlns:a16="http://schemas.microsoft.com/office/drawing/2014/main" id="{6AD1C479-7F5B-4B55-83EC-0FF1BC2DB97F}"/>
              </a:ext>
            </a:extLst>
          </p:cNvPr>
          <p:cNvCxnSpPr>
            <a:cxnSpLocks/>
          </p:cNvCxnSpPr>
          <p:nvPr/>
        </p:nvCxnSpPr>
        <p:spPr>
          <a:xfrm>
            <a:off x="11070819" y="2972580"/>
            <a:ext cx="427302" cy="0"/>
          </a:xfrm>
          <a:prstGeom prst="line">
            <a:avLst/>
          </a:prstGeom>
          <a:noFill/>
          <a:ln w="6350" cap="flat" cmpd="sng" algn="ctr">
            <a:solidFill>
              <a:srgbClr val="08512B"/>
            </a:solidFill>
            <a:prstDash val="solid"/>
            <a:miter lim="800000"/>
          </a:ln>
          <a:effectLst/>
        </p:spPr>
      </p:cxnSp>
      <p:sp>
        <p:nvSpPr>
          <p:cNvPr id="17" name="Synergistically utilize technically sound portals with frictionless chains. Dramatically customize…">
            <a:extLst>
              <a:ext uri="{FF2B5EF4-FFF2-40B4-BE49-F238E27FC236}">
                <a16:creationId xmlns:a16="http://schemas.microsoft.com/office/drawing/2014/main" id="{88DA31DE-1A8F-4302-BBFD-577471B38606}"/>
              </a:ext>
            </a:extLst>
          </p:cNvPr>
          <p:cNvSpPr txBox="1"/>
          <p:nvPr/>
        </p:nvSpPr>
        <p:spPr>
          <a:xfrm>
            <a:off x="1271956" y="3539022"/>
            <a:ext cx="1955062" cy="74289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700" kern="0">
                <a:solidFill>
                  <a:srgbClr val="93242A"/>
                </a:solidFill>
                <a:latin typeface="Roboto Bold"/>
                <a:ea typeface="仓耳玄三M W05" panose="02020400000000000000" pitchFamily="18" charset="-122"/>
                <a:sym typeface="Roboto Light"/>
              </a:rPr>
              <a:t>Giới thiệu về ASP.Net CORE</a:t>
            </a:r>
            <a:endParaRPr lang="en-US" altLang="zh-CN" sz="1700" kern="0" dirty="0">
              <a:solidFill>
                <a:srgbClr val="93242A"/>
              </a:solidFill>
              <a:latin typeface="Roboto Bold"/>
              <a:ea typeface="仓耳玄三M W05" panose="02020400000000000000" pitchFamily="18" charset="-122"/>
              <a:sym typeface="Roboto Light"/>
            </a:endParaRPr>
          </a:p>
        </p:txBody>
      </p:sp>
      <p:sp>
        <p:nvSpPr>
          <p:cNvPr id="18" name="Synergistically utilize technically sound portals with frictionless chains. Dramatically customize…">
            <a:extLst>
              <a:ext uri="{FF2B5EF4-FFF2-40B4-BE49-F238E27FC236}">
                <a16:creationId xmlns:a16="http://schemas.microsoft.com/office/drawing/2014/main" id="{09CC1E40-FC27-49E5-A1A4-7A62D8A51182}"/>
              </a:ext>
            </a:extLst>
          </p:cNvPr>
          <p:cNvSpPr txBox="1"/>
          <p:nvPr/>
        </p:nvSpPr>
        <p:spPr>
          <a:xfrm>
            <a:off x="3909472" y="3549156"/>
            <a:ext cx="1955062" cy="74289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700" kern="0">
                <a:solidFill>
                  <a:srgbClr val="93242A"/>
                </a:solidFill>
                <a:latin typeface="Roboto Bold"/>
                <a:ea typeface="仓耳玄三M W05" panose="02020400000000000000" pitchFamily="18" charset="-122"/>
                <a:sym typeface="Roboto Light"/>
              </a:rPr>
              <a:t>Giới thiệu mô hình MVC</a:t>
            </a:r>
            <a:endParaRPr lang="en-US" altLang="zh-CN" sz="1700" kern="0" dirty="0">
              <a:solidFill>
                <a:srgbClr val="93242A"/>
              </a:solidFill>
              <a:latin typeface="Roboto Bold"/>
              <a:ea typeface="仓耳玄三M W05" panose="02020400000000000000" pitchFamily="18" charset="-122"/>
              <a:sym typeface="Roboto Light"/>
            </a:endParaRPr>
          </a:p>
        </p:txBody>
      </p:sp>
      <p:sp>
        <p:nvSpPr>
          <p:cNvPr id="19" name="Synergistically utilize technically sound portals with frictionless chains. Dramatically customize…">
            <a:extLst>
              <a:ext uri="{FF2B5EF4-FFF2-40B4-BE49-F238E27FC236}">
                <a16:creationId xmlns:a16="http://schemas.microsoft.com/office/drawing/2014/main" id="{2CBB0786-83EA-47D9-B52F-0AAB062ED357}"/>
              </a:ext>
            </a:extLst>
          </p:cNvPr>
          <p:cNvSpPr txBox="1"/>
          <p:nvPr/>
        </p:nvSpPr>
        <p:spPr>
          <a:xfrm>
            <a:off x="6627348" y="3560767"/>
            <a:ext cx="1955062" cy="74289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700" kern="0">
                <a:solidFill>
                  <a:srgbClr val="93242A"/>
                </a:solidFill>
                <a:latin typeface="Roboto Bold"/>
                <a:ea typeface="仓耳玄三M W05" panose="02020400000000000000" pitchFamily="18" charset="-122"/>
                <a:sym typeface="Roboto Light"/>
              </a:rPr>
              <a:t>Mô  hình  MVC trong ASP.Net</a:t>
            </a:r>
            <a:endParaRPr lang="en-US" altLang="zh-CN" sz="1700" kern="0" dirty="0">
              <a:solidFill>
                <a:srgbClr val="93242A"/>
              </a:solidFill>
              <a:latin typeface="Roboto Bold"/>
              <a:ea typeface="仓耳玄三M W05" panose="02020400000000000000" pitchFamily="18" charset="-122"/>
              <a:sym typeface="Roboto Light"/>
            </a:endParaRPr>
          </a:p>
        </p:txBody>
      </p:sp>
      <p:sp>
        <p:nvSpPr>
          <p:cNvPr id="20" name="Synergistically utilize technically sound portals with frictionless chains. Dramatically customize…">
            <a:extLst>
              <a:ext uri="{FF2B5EF4-FFF2-40B4-BE49-F238E27FC236}">
                <a16:creationId xmlns:a16="http://schemas.microsoft.com/office/drawing/2014/main" id="{9042238B-6EA5-45A4-8E6A-B775F03B6F53}"/>
              </a:ext>
            </a:extLst>
          </p:cNvPr>
          <p:cNvSpPr txBox="1"/>
          <p:nvPr/>
        </p:nvSpPr>
        <p:spPr>
          <a:xfrm>
            <a:off x="9264864" y="3570901"/>
            <a:ext cx="1955062" cy="74289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700" kern="0">
                <a:solidFill>
                  <a:srgbClr val="93242A"/>
                </a:solidFill>
                <a:latin typeface="Roboto Bold"/>
                <a:ea typeface="仓耳玄三M W05" panose="02020400000000000000" pitchFamily="18" charset="-122"/>
                <a:sym typeface="Roboto Light"/>
              </a:rPr>
              <a:t>Razor View Engine và Html Helpers</a:t>
            </a:r>
            <a:endParaRPr lang="en-US" altLang="zh-CN" sz="1700" kern="0" dirty="0">
              <a:solidFill>
                <a:srgbClr val="93242A"/>
              </a:solidFill>
              <a:latin typeface="Roboto Bold"/>
              <a:ea typeface="仓耳玄三M W05" panose="02020400000000000000" pitchFamily="18" charset="-122"/>
              <a:sym typeface="Roboto Light"/>
            </a:endParaRPr>
          </a:p>
        </p:txBody>
      </p:sp>
      <p:pic>
        <p:nvPicPr>
          <p:cNvPr id="21" name="图片 20">
            <a:extLst>
              <a:ext uri="{FF2B5EF4-FFF2-40B4-BE49-F238E27FC236}">
                <a16:creationId xmlns:a16="http://schemas.microsoft.com/office/drawing/2014/main" id="{534C2CBC-0196-4C08-B310-2B65E7466F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247698" y="1527719"/>
            <a:ext cx="2154702" cy="2154702"/>
          </a:xfrm>
          <a:prstGeom prst="rect">
            <a:avLst/>
          </a:prstGeom>
        </p:spPr>
      </p:pic>
      <p:grpSp>
        <p:nvGrpSpPr>
          <p:cNvPr id="22" name="Group 21">
            <a:extLst>
              <a:ext uri="{FF2B5EF4-FFF2-40B4-BE49-F238E27FC236}">
                <a16:creationId xmlns:a16="http://schemas.microsoft.com/office/drawing/2014/main" id="{D37BC8F1-EA46-4D6B-A193-28D32A841D2C}"/>
              </a:ext>
            </a:extLst>
          </p:cNvPr>
          <p:cNvGrpSpPr/>
          <p:nvPr/>
        </p:nvGrpSpPr>
        <p:grpSpPr>
          <a:xfrm>
            <a:off x="12743859" y="6196502"/>
            <a:ext cx="821659" cy="661498"/>
            <a:chOff x="795648" y="981328"/>
            <a:chExt cx="2864004" cy="2305745"/>
          </a:xfrm>
          <a:solidFill>
            <a:schemeClr val="tx1"/>
          </a:solidFill>
        </p:grpSpPr>
        <p:sp>
          <p:nvSpPr>
            <p:cNvPr id="23" name="TextBox 22">
              <a:extLst>
                <a:ext uri="{FF2B5EF4-FFF2-40B4-BE49-F238E27FC236}">
                  <a16:creationId xmlns:a16="http://schemas.microsoft.com/office/drawing/2014/main" id="{E78F0E48-93C1-430C-8184-3CFFA052EDF4}"/>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24" name="Group 23">
              <a:extLst>
                <a:ext uri="{FF2B5EF4-FFF2-40B4-BE49-F238E27FC236}">
                  <a16:creationId xmlns:a16="http://schemas.microsoft.com/office/drawing/2014/main" id="{76A38A41-06CE-4945-86D5-968EA9060135}"/>
                </a:ext>
              </a:extLst>
            </p:cNvPr>
            <p:cNvGrpSpPr/>
            <p:nvPr/>
          </p:nvGrpSpPr>
          <p:grpSpPr>
            <a:xfrm>
              <a:off x="2252320" y="2509426"/>
              <a:ext cx="447551" cy="777647"/>
              <a:chOff x="-2833130" y="2276125"/>
              <a:chExt cx="565557" cy="982689"/>
            </a:xfrm>
            <a:grpFill/>
          </p:grpSpPr>
          <p:sp>
            <p:nvSpPr>
              <p:cNvPr id="29" name="Freeform 63">
                <a:extLst>
                  <a:ext uri="{FF2B5EF4-FFF2-40B4-BE49-F238E27FC236}">
                    <a16:creationId xmlns:a16="http://schemas.microsoft.com/office/drawing/2014/main" id="{21DAA493-6BCF-46C3-8216-7EBEDCF18304}"/>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30" name="Freeform 64">
                <a:extLst>
                  <a:ext uri="{FF2B5EF4-FFF2-40B4-BE49-F238E27FC236}">
                    <a16:creationId xmlns:a16="http://schemas.microsoft.com/office/drawing/2014/main" id="{D72C78BB-AEF7-45B2-B2E7-B982FCEE0534}"/>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31" name="Freeform 65">
                <a:extLst>
                  <a:ext uri="{FF2B5EF4-FFF2-40B4-BE49-F238E27FC236}">
                    <a16:creationId xmlns:a16="http://schemas.microsoft.com/office/drawing/2014/main" id="{D1932825-36FD-429D-B6FB-2869A681CA93}"/>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32" name="Freeform 66">
                <a:extLst>
                  <a:ext uri="{FF2B5EF4-FFF2-40B4-BE49-F238E27FC236}">
                    <a16:creationId xmlns:a16="http://schemas.microsoft.com/office/drawing/2014/main" id="{43C8F62C-5AFB-4B87-A77B-D03392FCF51D}"/>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33" name="Freeform 67">
                <a:extLst>
                  <a:ext uri="{FF2B5EF4-FFF2-40B4-BE49-F238E27FC236}">
                    <a16:creationId xmlns:a16="http://schemas.microsoft.com/office/drawing/2014/main" id="{64C4565C-94E9-4009-A8B0-6EE1E861E749}"/>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25" name="TextBox 24">
              <a:extLst>
                <a:ext uri="{FF2B5EF4-FFF2-40B4-BE49-F238E27FC236}">
                  <a16:creationId xmlns:a16="http://schemas.microsoft.com/office/drawing/2014/main" id="{F0964903-3284-48DD-BDBA-945E17FCADBB}"/>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6" name="TextBox 25">
              <a:extLst>
                <a:ext uri="{FF2B5EF4-FFF2-40B4-BE49-F238E27FC236}">
                  <a16:creationId xmlns:a16="http://schemas.microsoft.com/office/drawing/2014/main" id="{A8691E78-05DC-4315-90C1-F4E60C90906D}"/>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7" name="TextBox 26">
              <a:extLst>
                <a:ext uri="{FF2B5EF4-FFF2-40B4-BE49-F238E27FC236}">
                  <a16:creationId xmlns:a16="http://schemas.microsoft.com/office/drawing/2014/main" id="{C1B1CE96-3FF8-4820-8976-B237F21CE748}"/>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8" name="TextBox 27">
              <a:extLst>
                <a:ext uri="{FF2B5EF4-FFF2-40B4-BE49-F238E27FC236}">
                  <a16:creationId xmlns:a16="http://schemas.microsoft.com/office/drawing/2014/main" id="{3FE1EE74-0BBF-422A-A70B-6852109BF3A3}"/>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34" name="TextBox 33">
            <a:extLst>
              <a:ext uri="{FF2B5EF4-FFF2-40B4-BE49-F238E27FC236}">
                <a16:creationId xmlns:a16="http://schemas.microsoft.com/office/drawing/2014/main" id="{F5F795AB-593A-4387-B484-951D9BFFAB87}"/>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19865284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randombar(horizontal)">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484B074-A315-41D4-837A-C275801A4C2D}"/>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21763"/>
            <a:ext cx="12192000" cy="6858000"/>
          </a:xfrm>
          <a:prstGeom prst="rect">
            <a:avLst/>
          </a:prstGeom>
        </p:spPr>
      </p:pic>
      <p:pic>
        <p:nvPicPr>
          <p:cNvPr id="3" name="图片 2">
            <a:extLst>
              <a:ext uri="{FF2B5EF4-FFF2-40B4-BE49-F238E27FC236}">
                <a16:creationId xmlns:a16="http://schemas.microsoft.com/office/drawing/2014/main" id="{00343E80-4310-4AF7-8D69-E36924543D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3978" y="-138977"/>
            <a:ext cx="3126017" cy="3126017"/>
          </a:xfrm>
          <a:prstGeom prst="rect">
            <a:avLst/>
          </a:prstGeom>
        </p:spPr>
      </p:pic>
      <p:pic>
        <p:nvPicPr>
          <p:cNvPr id="4" name="图片 3">
            <a:extLst>
              <a:ext uri="{FF2B5EF4-FFF2-40B4-BE49-F238E27FC236}">
                <a16:creationId xmlns:a16="http://schemas.microsoft.com/office/drawing/2014/main" id="{8D146C17-C1BE-49A9-884F-40E98D685F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995" y="9953"/>
            <a:ext cx="2604628" cy="2604628"/>
          </a:xfrm>
          <a:prstGeom prst="rect">
            <a:avLst/>
          </a:prstGeom>
        </p:spPr>
      </p:pic>
      <p:sp>
        <p:nvSpPr>
          <p:cNvPr id="5" name="Google Shape;783;p29">
            <a:extLst>
              <a:ext uri="{FF2B5EF4-FFF2-40B4-BE49-F238E27FC236}">
                <a16:creationId xmlns:a16="http://schemas.microsoft.com/office/drawing/2014/main" id="{61F4255C-6F33-4935-AA3D-8F724348AE85}"/>
              </a:ext>
            </a:extLst>
          </p:cNvPr>
          <p:cNvSpPr/>
          <p:nvPr/>
        </p:nvSpPr>
        <p:spPr>
          <a:xfrm>
            <a:off x="5218558" y="3838568"/>
            <a:ext cx="436401" cy="436320"/>
          </a:xfrm>
          <a:custGeom>
            <a:avLst/>
            <a:gdLst/>
            <a:ahLst/>
            <a:cxnLst/>
            <a:rect l="l" t="t" r="r" b="b"/>
            <a:pathLst>
              <a:path w="5359" h="5358" fill="none" extrusionOk="0">
                <a:moveTo>
                  <a:pt x="5358" y="2679"/>
                </a:moveTo>
                <a:cubicBezTo>
                  <a:pt x="5358" y="4155"/>
                  <a:pt x="4156" y="5358"/>
                  <a:pt x="2679" y="5358"/>
                </a:cubicBezTo>
                <a:cubicBezTo>
                  <a:pt x="1191" y="5358"/>
                  <a:pt x="1" y="4155"/>
                  <a:pt x="1" y="2679"/>
                </a:cubicBezTo>
                <a:cubicBezTo>
                  <a:pt x="1" y="1191"/>
                  <a:pt x="1191" y="0"/>
                  <a:pt x="2679" y="0"/>
                </a:cubicBezTo>
                <a:cubicBezTo>
                  <a:pt x="4156" y="0"/>
                  <a:pt x="5358" y="1191"/>
                  <a:pt x="5358" y="2679"/>
                </a:cubicBezTo>
                <a:close/>
              </a:path>
            </a:pathLst>
          </a:custGeom>
          <a:noFill/>
          <a:ln w="19050" cap="rnd" cmpd="sng">
            <a:solidFill>
              <a:srgbClr val="F5EAD4"/>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6" name="Google Shape;784;p29">
            <a:extLst>
              <a:ext uri="{FF2B5EF4-FFF2-40B4-BE49-F238E27FC236}">
                <a16:creationId xmlns:a16="http://schemas.microsoft.com/office/drawing/2014/main" id="{277C0CFB-28AD-4FEB-8C72-65BB655B07CF}"/>
              </a:ext>
            </a:extLst>
          </p:cNvPr>
          <p:cNvSpPr/>
          <p:nvPr/>
        </p:nvSpPr>
        <p:spPr>
          <a:xfrm>
            <a:off x="2878267" y="1732734"/>
            <a:ext cx="2549851" cy="2001469"/>
          </a:xfrm>
          <a:custGeom>
            <a:avLst/>
            <a:gdLst/>
            <a:ahLst/>
            <a:cxnLst/>
            <a:rect l="l" t="t" r="r" b="b"/>
            <a:pathLst>
              <a:path w="16479" h="24897" fill="none" extrusionOk="0">
                <a:moveTo>
                  <a:pt x="15883" y="0"/>
                </a:moveTo>
                <a:lnTo>
                  <a:pt x="595" y="0"/>
                </a:lnTo>
                <a:cubicBezTo>
                  <a:pt x="274" y="0"/>
                  <a:pt x="0" y="274"/>
                  <a:pt x="0" y="596"/>
                </a:cubicBezTo>
                <a:lnTo>
                  <a:pt x="0" y="20729"/>
                </a:lnTo>
                <a:cubicBezTo>
                  <a:pt x="0" y="21063"/>
                  <a:pt x="274" y="21324"/>
                  <a:pt x="595" y="21324"/>
                </a:cubicBezTo>
                <a:lnTo>
                  <a:pt x="12906" y="21324"/>
                </a:lnTo>
                <a:lnTo>
                  <a:pt x="16478" y="24896"/>
                </a:lnTo>
                <a:lnTo>
                  <a:pt x="16478" y="20729"/>
                </a:lnTo>
                <a:lnTo>
                  <a:pt x="16478" y="18550"/>
                </a:lnTo>
                <a:lnTo>
                  <a:pt x="16478" y="596"/>
                </a:lnTo>
                <a:cubicBezTo>
                  <a:pt x="16478" y="274"/>
                  <a:pt x="16216" y="0"/>
                  <a:pt x="15883" y="0"/>
                </a:cubicBezTo>
                <a:close/>
              </a:path>
            </a:pathLst>
          </a:custGeom>
          <a:noFill/>
          <a:ln w="19050" cap="rnd" cmpd="sng">
            <a:solidFill>
              <a:srgbClr val="F5EAD4"/>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7" name="Google Shape;785;p29">
            <a:extLst>
              <a:ext uri="{FF2B5EF4-FFF2-40B4-BE49-F238E27FC236}">
                <a16:creationId xmlns:a16="http://schemas.microsoft.com/office/drawing/2014/main" id="{9C33ED32-AF54-40F8-B914-EC35F48F6E2C}"/>
              </a:ext>
            </a:extLst>
          </p:cNvPr>
          <p:cNvSpPr/>
          <p:nvPr/>
        </p:nvSpPr>
        <p:spPr>
          <a:xfrm>
            <a:off x="5270519" y="3475951"/>
            <a:ext cx="84365" cy="84447"/>
          </a:xfrm>
          <a:custGeom>
            <a:avLst/>
            <a:gdLst/>
            <a:ahLst/>
            <a:cxnLst/>
            <a:rect l="l" t="t" r="r" b="b"/>
            <a:pathLst>
              <a:path w="1036" h="1037" extrusionOk="0">
                <a:moveTo>
                  <a:pt x="0" y="0"/>
                </a:moveTo>
                <a:lnTo>
                  <a:pt x="1036" y="1036"/>
                </a:lnTo>
                <a:lnTo>
                  <a:pt x="1036" y="0"/>
                </a:lnTo>
                <a:close/>
              </a:path>
            </a:pathLst>
          </a:custGeom>
          <a:solidFill>
            <a:srgbClr val="B6492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10" name="Google Shape;788;p29">
            <a:extLst>
              <a:ext uri="{FF2B5EF4-FFF2-40B4-BE49-F238E27FC236}">
                <a16:creationId xmlns:a16="http://schemas.microsoft.com/office/drawing/2014/main" id="{615C24C4-1BA9-44DB-B4A7-0C538068B339}"/>
              </a:ext>
            </a:extLst>
          </p:cNvPr>
          <p:cNvSpPr/>
          <p:nvPr/>
        </p:nvSpPr>
        <p:spPr>
          <a:xfrm>
            <a:off x="7750492" y="3838568"/>
            <a:ext cx="436401" cy="436320"/>
          </a:xfrm>
          <a:custGeom>
            <a:avLst/>
            <a:gdLst/>
            <a:ahLst/>
            <a:cxnLst/>
            <a:rect l="l" t="t" r="r" b="b"/>
            <a:pathLst>
              <a:path w="5359" h="5358" fill="none" extrusionOk="0">
                <a:moveTo>
                  <a:pt x="5358" y="2679"/>
                </a:moveTo>
                <a:cubicBezTo>
                  <a:pt x="5358" y="4155"/>
                  <a:pt x="4156" y="5358"/>
                  <a:pt x="2679" y="5358"/>
                </a:cubicBezTo>
                <a:cubicBezTo>
                  <a:pt x="1191" y="5358"/>
                  <a:pt x="1" y="4155"/>
                  <a:pt x="1" y="2679"/>
                </a:cubicBezTo>
                <a:cubicBezTo>
                  <a:pt x="1" y="1191"/>
                  <a:pt x="1191" y="0"/>
                  <a:pt x="2679" y="0"/>
                </a:cubicBezTo>
                <a:cubicBezTo>
                  <a:pt x="4156" y="0"/>
                  <a:pt x="5358" y="1191"/>
                  <a:pt x="5358" y="2679"/>
                </a:cubicBezTo>
                <a:close/>
              </a:path>
            </a:pathLst>
          </a:custGeom>
          <a:solidFill>
            <a:sysClr val="window" lastClr="FFFFFF"/>
          </a:solidFill>
          <a:ln w="19050" cap="rnd" cmpd="sng">
            <a:solidFill>
              <a:srgbClr val="F5EAD4"/>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11" name="Google Shape;789;p29">
            <a:extLst>
              <a:ext uri="{FF2B5EF4-FFF2-40B4-BE49-F238E27FC236}">
                <a16:creationId xmlns:a16="http://schemas.microsoft.com/office/drawing/2014/main" id="{A488BF29-D1AD-400D-8302-6136648A212C}"/>
              </a:ext>
            </a:extLst>
          </p:cNvPr>
          <p:cNvSpPr/>
          <p:nvPr/>
        </p:nvSpPr>
        <p:spPr>
          <a:xfrm flipH="1">
            <a:off x="7955983" y="1732734"/>
            <a:ext cx="2549851" cy="2001469"/>
          </a:xfrm>
          <a:custGeom>
            <a:avLst/>
            <a:gdLst/>
            <a:ahLst/>
            <a:cxnLst/>
            <a:rect l="l" t="t" r="r" b="b"/>
            <a:pathLst>
              <a:path w="16479" h="24897" fill="none" extrusionOk="0">
                <a:moveTo>
                  <a:pt x="15883" y="0"/>
                </a:moveTo>
                <a:lnTo>
                  <a:pt x="595" y="0"/>
                </a:lnTo>
                <a:cubicBezTo>
                  <a:pt x="274" y="0"/>
                  <a:pt x="0" y="274"/>
                  <a:pt x="0" y="596"/>
                </a:cubicBezTo>
                <a:lnTo>
                  <a:pt x="0" y="20729"/>
                </a:lnTo>
                <a:cubicBezTo>
                  <a:pt x="0" y="21063"/>
                  <a:pt x="274" y="21324"/>
                  <a:pt x="595" y="21324"/>
                </a:cubicBezTo>
                <a:lnTo>
                  <a:pt x="12906" y="21324"/>
                </a:lnTo>
                <a:lnTo>
                  <a:pt x="16478" y="24896"/>
                </a:lnTo>
                <a:lnTo>
                  <a:pt x="16478" y="20729"/>
                </a:lnTo>
                <a:lnTo>
                  <a:pt x="16478" y="18550"/>
                </a:lnTo>
                <a:lnTo>
                  <a:pt x="16478" y="596"/>
                </a:lnTo>
                <a:cubicBezTo>
                  <a:pt x="16478" y="274"/>
                  <a:pt x="16216" y="0"/>
                  <a:pt x="15883" y="0"/>
                </a:cubicBezTo>
                <a:close/>
              </a:path>
            </a:pathLst>
          </a:custGeom>
          <a:noFill/>
          <a:ln w="19050" cap="rnd" cmpd="sng">
            <a:solidFill>
              <a:srgbClr val="F5EAD4"/>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12" name="Google Shape;790;p29">
            <a:extLst>
              <a:ext uri="{FF2B5EF4-FFF2-40B4-BE49-F238E27FC236}">
                <a16:creationId xmlns:a16="http://schemas.microsoft.com/office/drawing/2014/main" id="{D69CF1BF-9F4D-4ADC-9F02-9A21F7FD7351}"/>
              </a:ext>
            </a:extLst>
          </p:cNvPr>
          <p:cNvSpPr/>
          <p:nvPr/>
        </p:nvSpPr>
        <p:spPr>
          <a:xfrm flipH="1">
            <a:off x="8029202" y="3475951"/>
            <a:ext cx="84365" cy="84447"/>
          </a:xfrm>
          <a:custGeom>
            <a:avLst/>
            <a:gdLst/>
            <a:ahLst/>
            <a:cxnLst/>
            <a:rect l="l" t="t" r="r" b="b"/>
            <a:pathLst>
              <a:path w="1036" h="1037" extrusionOk="0">
                <a:moveTo>
                  <a:pt x="0" y="0"/>
                </a:moveTo>
                <a:lnTo>
                  <a:pt x="1036" y="1036"/>
                </a:lnTo>
                <a:lnTo>
                  <a:pt x="1036" y="0"/>
                </a:lnTo>
                <a:close/>
              </a:path>
            </a:pathLst>
          </a:custGeom>
          <a:solidFill>
            <a:srgbClr val="B2260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13" name="Google Shape;791;p29">
            <a:extLst>
              <a:ext uri="{FF2B5EF4-FFF2-40B4-BE49-F238E27FC236}">
                <a16:creationId xmlns:a16="http://schemas.microsoft.com/office/drawing/2014/main" id="{EEDFCF05-F43B-452C-8320-0559FF959507}"/>
              </a:ext>
            </a:extLst>
          </p:cNvPr>
          <p:cNvSpPr/>
          <p:nvPr/>
        </p:nvSpPr>
        <p:spPr>
          <a:xfrm rot="10800000">
            <a:off x="6693783" y="4233064"/>
            <a:ext cx="2549851" cy="2001469"/>
          </a:xfrm>
          <a:custGeom>
            <a:avLst/>
            <a:gdLst/>
            <a:ahLst/>
            <a:cxnLst/>
            <a:rect l="l" t="t" r="r" b="b"/>
            <a:pathLst>
              <a:path w="16479" h="24897" fill="none" extrusionOk="0">
                <a:moveTo>
                  <a:pt x="15883" y="0"/>
                </a:moveTo>
                <a:lnTo>
                  <a:pt x="595" y="0"/>
                </a:lnTo>
                <a:cubicBezTo>
                  <a:pt x="274" y="0"/>
                  <a:pt x="0" y="274"/>
                  <a:pt x="0" y="596"/>
                </a:cubicBezTo>
                <a:lnTo>
                  <a:pt x="0" y="20729"/>
                </a:lnTo>
                <a:cubicBezTo>
                  <a:pt x="0" y="21063"/>
                  <a:pt x="274" y="21324"/>
                  <a:pt x="595" y="21324"/>
                </a:cubicBezTo>
                <a:lnTo>
                  <a:pt x="12906" y="21324"/>
                </a:lnTo>
                <a:lnTo>
                  <a:pt x="16478" y="24896"/>
                </a:lnTo>
                <a:lnTo>
                  <a:pt x="16478" y="20729"/>
                </a:lnTo>
                <a:lnTo>
                  <a:pt x="16478" y="18550"/>
                </a:lnTo>
                <a:lnTo>
                  <a:pt x="16478" y="596"/>
                </a:lnTo>
                <a:cubicBezTo>
                  <a:pt x="16478" y="274"/>
                  <a:pt x="16216" y="0"/>
                  <a:pt x="15883" y="0"/>
                </a:cubicBezTo>
                <a:close/>
              </a:path>
            </a:pathLst>
          </a:custGeom>
          <a:noFill/>
          <a:ln w="19050" cap="rnd" cmpd="sng">
            <a:solidFill>
              <a:srgbClr val="F5EAD4"/>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14" name="Google Shape;792;p29">
            <a:extLst>
              <a:ext uri="{FF2B5EF4-FFF2-40B4-BE49-F238E27FC236}">
                <a16:creationId xmlns:a16="http://schemas.microsoft.com/office/drawing/2014/main" id="{155566BB-9F03-4A3A-9FA7-FAAD01B8F053}"/>
              </a:ext>
            </a:extLst>
          </p:cNvPr>
          <p:cNvSpPr/>
          <p:nvPr/>
        </p:nvSpPr>
        <p:spPr>
          <a:xfrm rot="10800000">
            <a:off x="6767002" y="4406827"/>
            <a:ext cx="84365" cy="84447"/>
          </a:xfrm>
          <a:custGeom>
            <a:avLst/>
            <a:gdLst/>
            <a:ahLst/>
            <a:cxnLst/>
            <a:rect l="l" t="t" r="r" b="b"/>
            <a:pathLst>
              <a:path w="1036" h="1037" extrusionOk="0">
                <a:moveTo>
                  <a:pt x="0" y="0"/>
                </a:moveTo>
                <a:lnTo>
                  <a:pt x="1036" y="1036"/>
                </a:lnTo>
                <a:lnTo>
                  <a:pt x="1036" y="0"/>
                </a:lnTo>
                <a:close/>
              </a:path>
            </a:pathLst>
          </a:custGeom>
          <a:solidFill>
            <a:srgbClr val="CC990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15" name="Google Shape;793;p29">
            <a:extLst>
              <a:ext uri="{FF2B5EF4-FFF2-40B4-BE49-F238E27FC236}">
                <a16:creationId xmlns:a16="http://schemas.microsoft.com/office/drawing/2014/main" id="{738B9CE4-33D9-4145-B241-EED6F5F7E908}"/>
              </a:ext>
            </a:extLst>
          </p:cNvPr>
          <p:cNvSpPr/>
          <p:nvPr/>
        </p:nvSpPr>
        <p:spPr>
          <a:xfrm>
            <a:off x="6484525" y="3692317"/>
            <a:ext cx="436401" cy="436320"/>
          </a:xfrm>
          <a:custGeom>
            <a:avLst/>
            <a:gdLst/>
            <a:ahLst/>
            <a:cxnLst/>
            <a:rect l="l" t="t" r="r" b="b"/>
            <a:pathLst>
              <a:path w="5359" h="5358" fill="none" extrusionOk="0">
                <a:moveTo>
                  <a:pt x="5358" y="2679"/>
                </a:moveTo>
                <a:cubicBezTo>
                  <a:pt x="5358" y="4155"/>
                  <a:pt x="4156" y="5358"/>
                  <a:pt x="2679" y="5358"/>
                </a:cubicBezTo>
                <a:cubicBezTo>
                  <a:pt x="1191" y="5358"/>
                  <a:pt x="1" y="4155"/>
                  <a:pt x="1" y="2679"/>
                </a:cubicBezTo>
                <a:cubicBezTo>
                  <a:pt x="1" y="1191"/>
                  <a:pt x="1191" y="0"/>
                  <a:pt x="2679" y="0"/>
                </a:cubicBezTo>
                <a:cubicBezTo>
                  <a:pt x="4156" y="0"/>
                  <a:pt x="5358" y="1191"/>
                  <a:pt x="5358" y="2679"/>
                </a:cubicBezTo>
                <a:close/>
              </a:path>
            </a:pathLst>
          </a:custGeom>
          <a:noFill/>
          <a:ln w="19050" cap="rnd" cmpd="sng">
            <a:solidFill>
              <a:srgbClr val="F5EAD4"/>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16" name="Google Shape;794;p29">
            <a:extLst>
              <a:ext uri="{FF2B5EF4-FFF2-40B4-BE49-F238E27FC236}">
                <a16:creationId xmlns:a16="http://schemas.microsoft.com/office/drawing/2014/main" id="{85D0538D-346D-41B6-927E-2FF8EE0EFFB5}"/>
              </a:ext>
            </a:extLst>
          </p:cNvPr>
          <p:cNvSpPr/>
          <p:nvPr/>
        </p:nvSpPr>
        <p:spPr>
          <a:xfrm rot="10800000" flipH="1">
            <a:off x="1611967" y="4233064"/>
            <a:ext cx="2549851" cy="2001469"/>
          </a:xfrm>
          <a:custGeom>
            <a:avLst/>
            <a:gdLst/>
            <a:ahLst/>
            <a:cxnLst/>
            <a:rect l="l" t="t" r="r" b="b"/>
            <a:pathLst>
              <a:path w="16479" h="24897" fill="none" extrusionOk="0">
                <a:moveTo>
                  <a:pt x="15883" y="0"/>
                </a:moveTo>
                <a:lnTo>
                  <a:pt x="595" y="0"/>
                </a:lnTo>
                <a:cubicBezTo>
                  <a:pt x="274" y="0"/>
                  <a:pt x="0" y="274"/>
                  <a:pt x="0" y="596"/>
                </a:cubicBezTo>
                <a:lnTo>
                  <a:pt x="0" y="20729"/>
                </a:lnTo>
                <a:cubicBezTo>
                  <a:pt x="0" y="21063"/>
                  <a:pt x="274" y="21324"/>
                  <a:pt x="595" y="21324"/>
                </a:cubicBezTo>
                <a:lnTo>
                  <a:pt x="12906" y="21324"/>
                </a:lnTo>
                <a:lnTo>
                  <a:pt x="16478" y="24896"/>
                </a:lnTo>
                <a:lnTo>
                  <a:pt x="16478" y="20729"/>
                </a:lnTo>
                <a:lnTo>
                  <a:pt x="16478" y="18550"/>
                </a:lnTo>
                <a:lnTo>
                  <a:pt x="16478" y="596"/>
                </a:lnTo>
                <a:cubicBezTo>
                  <a:pt x="16478" y="274"/>
                  <a:pt x="16216" y="0"/>
                  <a:pt x="15883" y="0"/>
                </a:cubicBezTo>
                <a:close/>
              </a:path>
            </a:pathLst>
          </a:custGeom>
          <a:noFill/>
          <a:ln w="19050" cap="rnd" cmpd="sng">
            <a:solidFill>
              <a:srgbClr val="F5EAD4"/>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17" name="Google Shape;795;p29">
            <a:extLst>
              <a:ext uri="{FF2B5EF4-FFF2-40B4-BE49-F238E27FC236}">
                <a16:creationId xmlns:a16="http://schemas.microsoft.com/office/drawing/2014/main" id="{E1021506-7038-4408-AE04-940502961E2A}"/>
              </a:ext>
            </a:extLst>
          </p:cNvPr>
          <p:cNvSpPr/>
          <p:nvPr/>
        </p:nvSpPr>
        <p:spPr>
          <a:xfrm rot="10800000" flipH="1">
            <a:off x="4004219" y="4406827"/>
            <a:ext cx="84365" cy="84447"/>
          </a:xfrm>
          <a:custGeom>
            <a:avLst/>
            <a:gdLst/>
            <a:ahLst/>
            <a:cxnLst/>
            <a:rect l="l" t="t" r="r" b="b"/>
            <a:pathLst>
              <a:path w="1036" h="1037" extrusionOk="0">
                <a:moveTo>
                  <a:pt x="0" y="0"/>
                </a:moveTo>
                <a:lnTo>
                  <a:pt x="1036" y="1036"/>
                </a:lnTo>
                <a:lnTo>
                  <a:pt x="1036" y="0"/>
                </a:lnTo>
                <a:close/>
              </a:path>
            </a:pathLst>
          </a:custGeom>
          <a:solidFill>
            <a:srgbClr val="EEECE1"/>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18" name="Google Shape;796;p29">
            <a:extLst>
              <a:ext uri="{FF2B5EF4-FFF2-40B4-BE49-F238E27FC236}">
                <a16:creationId xmlns:a16="http://schemas.microsoft.com/office/drawing/2014/main" id="{4C5A8DD1-499D-4ED6-8E61-CBEAB3453F9E}"/>
              </a:ext>
            </a:extLst>
          </p:cNvPr>
          <p:cNvSpPr/>
          <p:nvPr/>
        </p:nvSpPr>
        <p:spPr>
          <a:xfrm>
            <a:off x="3952592" y="3692317"/>
            <a:ext cx="436401" cy="436320"/>
          </a:xfrm>
          <a:custGeom>
            <a:avLst/>
            <a:gdLst/>
            <a:ahLst/>
            <a:cxnLst/>
            <a:rect l="l" t="t" r="r" b="b"/>
            <a:pathLst>
              <a:path w="5359" h="5358" fill="none" extrusionOk="0">
                <a:moveTo>
                  <a:pt x="5358" y="2679"/>
                </a:moveTo>
                <a:cubicBezTo>
                  <a:pt x="5358" y="4155"/>
                  <a:pt x="4156" y="5358"/>
                  <a:pt x="2679" y="5358"/>
                </a:cubicBezTo>
                <a:cubicBezTo>
                  <a:pt x="1191" y="5358"/>
                  <a:pt x="1" y="4155"/>
                  <a:pt x="1" y="2679"/>
                </a:cubicBezTo>
                <a:cubicBezTo>
                  <a:pt x="1" y="1191"/>
                  <a:pt x="1191" y="0"/>
                  <a:pt x="2679" y="0"/>
                </a:cubicBezTo>
                <a:cubicBezTo>
                  <a:pt x="4156" y="0"/>
                  <a:pt x="5358" y="1191"/>
                  <a:pt x="5358" y="2679"/>
                </a:cubicBezTo>
                <a:close/>
              </a:path>
            </a:pathLst>
          </a:custGeom>
          <a:noFill/>
          <a:ln w="19050" cap="rnd" cmpd="sng">
            <a:solidFill>
              <a:srgbClr val="F5EAD4"/>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cxnSp>
        <p:nvCxnSpPr>
          <p:cNvPr id="19" name="Google Shape;797;p29">
            <a:extLst>
              <a:ext uri="{FF2B5EF4-FFF2-40B4-BE49-F238E27FC236}">
                <a16:creationId xmlns:a16="http://schemas.microsoft.com/office/drawing/2014/main" id="{E2DB566D-B4B7-41B7-85B1-838179788545}"/>
              </a:ext>
            </a:extLst>
          </p:cNvPr>
          <p:cNvCxnSpPr/>
          <p:nvPr/>
        </p:nvCxnSpPr>
        <p:spPr>
          <a:xfrm>
            <a:off x="4520767" y="3948533"/>
            <a:ext cx="612400" cy="135200"/>
          </a:xfrm>
          <a:prstGeom prst="straightConnector1">
            <a:avLst/>
          </a:prstGeom>
          <a:noFill/>
          <a:ln w="19050" cap="flat" cmpd="sng">
            <a:solidFill>
              <a:srgbClr val="F5EAD4"/>
            </a:solidFill>
            <a:prstDash val="solid"/>
            <a:round/>
            <a:headEnd type="none" w="med" len="med"/>
            <a:tailEnd type="none" w="med" len="med"/>
          </a:ln>
        </p:spPr>
      </p:cxnSp>
      <p:cxnSp>
        <p:nvCxnSpPr>
          <p:cNvPr id="20" name="Google Shape;798;p29">
            <a:extLst>
              <a:ext uri="{FF2B5EF4-FFF2-40B4-BE49-F238E27FC236}">
                <a16:creationId xmlns:a16="http://schemas.microsoft.com/office/drawing/2014/main" id="{46894F8C-E174-42D2-8A6B-3D8DC0600CF3}"/>
              </a:ext>
            </a:extLst>
          </p:cNvPr>
          <p:cNvCxnSpPr/>
          <p:nvPr/>
        </p:nvCxnSpPr>
        <p:spPr>
          <a:xfrm rot="10800000" flipH="1">
            <a:off x="5786600" y="3948633"/>
            <a:ext cx="566000" cy="151600"/>
          </a:xfrm>
          <a:prstGeom prst="straightConnector1">
            <a:avLst/>
          </a:prstGeom>
          <a:noFill/>
          <a:ln w="19050" cap="flat" cmpd="sng">
            <a:solidFill>
              <a:srgbClr val="F5EAD4"/>
            </a:solidFill>
            <a:prstDash val="solid"/>
            <a:round/>
            <a:headEnd type="none" w="med" len="med"/>
            <a:tailEnd type="none" w="med" len="med"/>
          </a:ln>
        </p:spPr>
      </p:cxnSp>
      <p:sp>
        <p:nvSpPr>
          <p:cNvPr id="27" name="Google Shape;805;p29">
            <a:extLst>
              <a:ext uri="{FF2B5EF4-FFF2-40B4-BE49-F238E27FC236}">
                <a16:creationId xmlns:a16="http://schemas.microsoft.com/office/drawing/2014/main" id="{25EEEDC9-4C5E-40C4-8704-F80F986084EC}"/>
              </a:ext>
            </a:extLst>
          </p:cNvPr>
          <p:cNvSpPr/>
          <p:nvPr/>
        </p:nvSpPr>
        <p:spPr>
          <a:xfrm>
            <a:off x="5301767" y="3921717"/>
            <a:ext cx="270000" cy="2700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28" name="Google Shape;806;p29">
            <a:extLst>
              <a:ext uri="{FF2B5EF4-FFF2-40B4-BE49-F238E27FC236}">
                <a16:creationId xmlns:a16="http://schemas.microsoft.com/office/drawing/2014/main" id="{8CACF23D-3E83-4C6D-A999-3171865157E2}"/>
              </a:ext>
            </a:extLst>
          </p:cNvPr>
          <p:cNvSpPr/>
          <p:nvPr/>
        </p:nvSpPr>
        <p:spPr>
          <a:xfrm>
            <a:off x="4026900" y="3775467"/>
            <a:ext cx="270000" cy="2700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29" name="Google Shape;807;p29">
            <a:extLst>
              <a:ext uri="{FF2B5EF4-FFF2-40B4-BE49-F238E27FC236}">
                <a16:creationId xmlns:a16="http://schemas.microsoft.com/office/drawing/2014/main" id="{E10F1A5E-0498-4E47-BCE9-5C1A40C0C3FB}"/>
              </a:ext>
            </a:extLst>
          </p:cNvPr>
          <p:cNvSpPr/>
          <p:nvPr/>
        </p:nvSpPr>
        <p:spPr>
          <a:xfrm>
            <a:off x="6567733" y="3775467"/>
            <a:ext cx="270000" cy="2700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30" name="Google Shape;808;p29">
            <a:extLst>
              <a:ext uri="{FF2B5EF4-FFF2-40B4-BE49-F238E27FC236}">
                <a16:creationId xmlns:a16="http://schemas.microsoft.com/office/drawing/2014/main" id="{394E679E-538F-4141-AFB0-76DB2659E3C5}"/>
              </a:ext>
            </a:extLst>
          </p:cNvPr>
          <p:cNvSpPr/>
          <p:nvPr/>
        </p:nvSpPr>
        <p:spPr>
          <a:xfrm>
            <a:off x="7833700" y="3921717"/>
            <a:ext cx="270000" cy="2700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cxnSp>
        <p:nvCxnSpPr>
          <p:cNvPr id="31" name="Google Shape;809;p29">
            <a:extLst>
              <a:ext uri="{FF2B5EF4-FFF2-40B4-BE49-F238E27FC236}">
                <a16:creationId xmlns:a16="http://schemas.microsoft.com/office/drawing/2014/main" id="{D1E9C4FB-F4B5-4442-80A5-982261960659}"/>
              </a:ext>
            </a:extLst>
          </p:cNvPr>
          <p:cNvCxnSpPr/>
          <p:nvPr/>
        </p:nvCxnSpPr>
        <p:spPr>
          <a:xfrm>
            <a:off x="7029517" y="3948533"/>
            <a:ext cx="612400" cy="135200"/>
          </a:xfrm>
          <a:prstGeom prst="straightConnector1">
            <a:avLst/>
          </a:prstGeom>
          <a:noFill/>
          <a:ln w="19050" cap="flat" cmpd="sng">
            <a:solidFill>
              <a:srgbClr val="F5EAD4"/>
            </a:solidFill>
            <a:prstDash val="solid"/>
            <a:round/>
            <a:headEnd type="none" w="med" len="med"/>
            <a:tailEnd type="none" w="med" len="med"/>
          </a:ln>
        </p:spPr>
      </p:cxnSp>
      <p:sp>
        <p:nvSpPr>
          <p:cNvPr id="32" name="Google Shape;810;p29">
            <a:extLst>
              <a:ext uri="{FF2B5EF4-FFF2-40B4-BE49-F238E27FC236}">
                <a16:creationId xmlns:a16="http://schemas.microsoft.com/office/drawing/2014/main" id="{9D7AF246-E1BC-4CC9-9C2D-72B5360599A8}"/>
              </a:ext>
            </a:extLst>
          </p:cNvPr>
          <p:cNvSpPr/>
          <p:nvPr/>
        </p:nvSpPr>
        <p:spPr>
          <a:xfrm>
            <a:off x="1611967" y="2208593"/>
            <a:ext cx="989200" cy="9892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33" name="Google Shape;811;p29">
            <a:extLst>
              <a:ext uri="{FF2B5EF4-FFF2-40B4-BE49-F238E27FC236}">
                <a16:creationId xmlns:a16="http://schemas.microsoft.com/office/drawing/2014/main" id="{E2819752-47EB-4483-A1E2-9F9B1CCC8259}"/>
              </a:ext>
            </a:extLst>
          </p:cNvPr>
          <p:cNvSpPr/>
          <p:nvPr/>
        </p:nvSpPr>
        <p:spPr>
          <a:xfrm>
            <a:off x="9516617" y="4875844"/>
            <a:ext cx="989200" cy="9892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35" name="Google Shape;813;p29">
            <a:extLst>
              <a:ext uri="{FF2B5EF4-FFF2-40B4-BE49-F238E27FC236}">
                <a16:creationId xmlns:a16="http://schemas.microsoft.com/office/drawing/2014/main" id="{60BE5CAC-0B09-4179-95CD-19FF29AAD0E4}"/>
              </a:ext>
            </a:extLst>
          </p:cNvPr>
          <p:cNvSpPr/>
          <p:nvPr/>
        </p:nvSpPr>
        <p:spPr>
          <a:xfrm>
            <a:off x="9812542" y="5095142"/>
            <a:ext cx="397325" cy="550585"/>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36" name="Google Shape;814;p29">
            <a:extLst>
              <a:ext uri="{FF2B5EF4-FFF2-40B4-BE49-F238E27FC236}">
                <a16:creationId xmlns:a16="http://schemas.microsoft.com/office/drawing/2014/main" id="{8E786865-0722-4213-A08D-765D4B673259}"/>
              </a:ext>
            </a:extLst>
          </p:cNvPr>
          <p:cNvSpPr/>
          <p:nvPr/>
        </p:nvSpPr>
        <p:spPr>
          <a:xfrm>
            <a:off x="10004472" y="5130274"/>
            <a:ext cx="15822" cy="15822"/>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37" name="Google Shape;815;p29">
            <a:extLst>
              <a:ext uri="{FF2B5EF4-FFF2-40B4-BE49-F238E27FC236}">
                <a16:creationId xmlns:a16="http://schemas.microsoft.com/office/drawing/2014/main" id="{501F98CD-7FE1-402A-8D6E-837F73805A8A}"/>
              </a:ext>
            </a:extLst>
          </p:cNvPr>
          <p:cNvSpPr/>
          <p:nvPr/>
        </p:nvSpPr>
        <p:spPr>
          <a:xfrm>
            <a:off x="9849394" y="5164179"/>
            <a:ext cx="325929" cy="430051"/>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38" name="Google Shape;816;p29">
            <a:extLst>
              <a:ext uri="{FF2B5EF4-FFF2-40B4-BE49-F238E27FC236}">
                <a16:creationId xmlns:a16="http://schemas.microsoft.com/office/drawing/2014/main" id="{7A139D08-7798-480C-AC8A-3FD4538F651B}"/>
              </a:ext>
            </a:extLst>
          </p:cNvPr>
          <p:cNvSpPr/>
          <p:nvPr/>
        </p:nvSpPr>
        <p:spPr>
          <a:xfrm>
            <a:off x="9900302" y="5336750"/>
            <a:ext cx="51545" cy="51545"/>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39" name="Google Shape;817;p29">
            <a:extLst>
              <a:ext uri="{FF2B5EF4-FFF2-40B4-BE49-F238E27FC236}">
                <a16:creationId xmlns:a16="http://schemas.microsoft.com/office/drawing/2014/main" id="{81B3F882-78BA-4FEF-9DB4-D5CC25A166C6}"/>
              </a:ext>
            </a:extLst>
          </p:cNvPr>
          <p:cNvSpPr/>
          <p:nvPr/>
        </p:nvSpPr>
        <p:spPr>
          <a:xfrm>
            <a:off x="9900302" y="5414584"/>
            <a:ext cx="51545" cy="5095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40" name="Google Shape;818;p29">
            <a:extLst>
              <a:ext uri="{FF2B5EF4-FFF2-40B4-BE49-F238E27FC236}">
                <a16:creationId xmlns:a16="http://schemas.microsoft.com/office/drawing/2014/main" id="{797869DD-F13A-408A-843C-B6CEA449A234}"/>
              </a:ext>
            </a:extLst>
          </p:cNvPr>
          <p:cNvSpPr/>
          <p:nvPr/>
        </p:nvSpPr>
        <p:spPr>
          <a:xfrm>
            <a:off x="9900302" y="5491828"/>
            <a:ext cx="51545" cy="51496"/>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41" name="Google Shape;819;p29">
            <a:extLst>
              <a:ext uri="{FF2B5EF4-FFF2-40B4-BE49-F238E27FC236}">
                <a16:creationId xmlns:a16="http://schemas.microsoft.com/office/drawing/2014/main" id="{7AAC5AA4-EBBC-460A-BAB5-BAB00F6EA385}"/>
              </a:ext>
            </a:extLst>
          </p:cNvPr>
          <p:cNvSpPr/>
          <p:nvPr/>
        </p:nvSpPr>
        <p:spPr>
          <a:xfrm>
            <a:off x="9969339" y="5336750"/>
            <a:ext cx="93656" cy="16461"/>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42" name="Google Shape;820;p29">
            <a:extLst>
              <a:ext uri="{FF2B5EF4-FFF2-40B4-BE49-F238E27FC236}">
                <a16:creationId xmlns:a16="http://schemas.microsoft.com/office/drawing/2014/main" id="{1999E665-12E0-4A16-9E49-F033404B4ED8}"/>
              </a:ext>
            </a:extLst>
          </p:cNvPr>
          <p:cNvSpPr/>
          <p:nvPr/>
        </p:nvSpPr>
        <p:spPr>
          <a:xfrm>
            <a:off x="9969339" y="5371294"/>
            <a:ext cx="153948" cy="16411"/>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43" name="Google Shape;821;p29">
            <a:extLst>
              <a:ext uri="{FF2B5EF4-FFF2-40B4-BE49-F238E27FC236}">
                <a16:creationId xmlns:a16="http://schemas.microsoft.com/office/drawing/2014/main" id="{F983E199-395C-4D32-800E-1BCB96A82DAC}"/>
              </a:ext>
            </a:extLst>
          </p:cNvPr>
          <p:cNvSpPr/>
          <p:nvPr/>
        </p:nvSpPr>
        <p:spPr>
          <a:xfrm>
            <a:off x="9969339" y="5414584"/>
            <a:ext cx="93656" cy="15822"/>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44" name="Google Shape;822;p29">
            <a:extLst>
              <a:ext uri="{FF2B5EF4-FFF2-40B4-BE49-F238E27FC236}">
                <a16:creationId xmlns:a16="http://schemas.microsoft.com/office/drawing/2014/main" id="{FD1610CC-6EED-4024-9ACF-3D11CC904A07}"/>
              </a:ext>
            </a:extLst>
          </p:cNvPr>
          <p:cNvSpPr/>
          <p:nvPr/>
        </p:nvSpPr>
        <p:spPr>
          <a:xfrm>
            <a:off x="9969339" y="5449078"/>
            <a:ext cx="153948" cy="15871"/>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45" name="Google Shape;823;p29">
            <a:extLst>
              <a:ext uri="{FF2B5EF4-FFF2-40B4-BE49-F238E27FC236}">
                <a16:creationId xmlns:a16="http://schemas.microsoft.com/office/drawing/2014/main" id="{98218524-4C28-476A-BA96-32F6CF069057}"/>
              </a:ext>
            </a:extLst>
          </p:cNvPr>
          <p:cNvSpPr/>
          <p:nvPr/>
        </p:nvSpPr>
        <p:spPr>
          <a:xfrm>
            <a:off x="9969339" y="5491828"/>
            <a:ext cx="93656" cy="16411"/>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46" name="Google Shape;824;p29">
            <a:extLst>
              <a:ext uri="{FF2B5EF4-FFF2-40B4-BE49-F238E27FC236}">
                <a16:creationId xmlns:a16="http://schemas.microsoft.com/office/drawing/2014/main" id="{D6F0DBF7-96DC-453F-8BAF-27F850BCE344}"/>
              </a:ext>
            </a:extLst>
          </p:cNvPr>
          <p:cNvSpPr/>
          <p:nvPr/>
        </p:nvSpPr>
        <p:spPr>
          <a:xfrm>
            <a:off x="9969339" y="5526323"/>
            <a:ext cx="153948" cy="16411"/>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47" name="Google Shape;825;p29">
            <a:extLst>
              <a:ext uri="{FF2B5EF4-FFF2-40B4-BE49-F238E27FC236}">
                <a16:creationId xmlns:a16="http://schemas.microsoft.com/office/drawing/2014/main" id="{4F3D2540-E379-400E-BF4B-D69863AE8C1E}"/>
              </a:ext>
            </a:extLst>
          </p:cNvPr>
          <p:cNvSpPr/>
          <p:nvPr/>
        </p:nvSpPr>
        <p:spPr>
          <a:xfrm>
            <a:off x="9969339" y="5207469"/>
            <a:ext cx="153948" cy="16461"/>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48" name="Google Shape;826;p29">
            <a:extLst>
              <a:ext uri="{FF2B5EF4-FFF2-40B4-BE49-F238E27FC236}">
                <a16:creationId xmlns:a16="http://schemas.microsoft.com/office/drawing/2014/main" id="{4A340645-A23D-465F-BDE3-92B02B924540}"/>
              </a:ext>
            </a:extLst>
          </p:cNvPr>
          <p:cNvSpPr/>
          <p:nvPr/>
        </p:nvSpPr>
        <p:spPr>
          <a:xfrm>
            <a:off x="9900302" y="5285303"/>
            <a:ext cx="223526" cy="15822"/>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49" name="Google Shape;827;p29">
            <a:extLst>
              <a:ext uri="{FF2B5EF4-FFF2-40B4-BE49-F238E27FC236}">
                <a16:creationId xmlns:a16="http://schemas.microsoft.com/office/drawing/2014/main" id="{0C466DD7-5C26-48E1-BBBE-A50B6AB0D703}"/>
              </a:ext>
            </a:extLst>
          </p:cNvPr>
          <p:cNvSpPr/>
          <p:nvPr/>
        </p:nvSpPr>
        <p:spPr>
          <a:xfrm>
            <a:off x="9969928" y="5242013"/>
            <a:ext cx="41570" cy="15822"/>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50" name="Google Shape;828;p29">
            <a:extLst>
              <a:ext uri="{FF2B5EF4-FFF2-40B4-BE49-F238E27FC236}">
                <a16:creationId xmlns:a16="http://schemas.microsoft.com/office/drawing/2014/main" id="{96BFEF88-1CE2-41DC-8845-DF6328256168}"/>
              </a:ext>
            </a:extLst>
          </p:cNvPr>
          <p:cNvSpPr/>
          <p:nvPr/>
        </p:nvSpPr>
        <p:spPr>
          <a:xfrm>
            <a:off x="10030172" y="5242013"/>
            <a:ext cx="41620" cy="15822"/>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51" name="Google Shape;829;p29">
            <a:extLst>
              <a:ext uri="{FF2B5EF4-FFF2-40B4-BE49-F238E27FC236}">
                <a16:creationId xmlns:a16="http://schemas.microsoft.com/office/drawing/2014/main" id="{7FFAA44D-4328-4157-A15A-D16FAA6484C6}"/>
              </a:ext>
            </a:extLst>
          </p:cNvPr>
          <p:cNvSpPr/>
          <p:nvPr/>
        </p:nvSpPr>
        <p:spPr>
          <a:xfrm>
            <a:off x="9900302" y="5207469"/>
            <a:ext cx="50366" cy="50366"/>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53" name="Google Shape;831;p29">
            <a:extLst>
              <a:ext uri="{FF2B5EF4-FFF2-40B4-BE49-F238E27FC236}">
                <a16:creationId xmlns:a16="http://schemas.microsoft.com/office/drawing/2014/main" id="{B014D6C6-DB55-4D51-8265-94FB248233B1}"/>
              </a:ext>
            </a:extLst>
          </p:cNvPr>
          <p:cNvSpPr/>
          <p:nvPr/>
        </p:nvSpPr>
        <p:spPr>
          <a:xfrm>
            <a:off x="2189712" y="2613334"/>
            <a:ext cx="160385" cy="336444"/>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54" name="Google Shape;832;p29">
            <a:extLst>
              <a:ext uri="{FF2B5EF4-FFF2-40B4-BE49-F238E27FC236}">
                <a16:creationId xmlns:a16="http://schemas.microsoft.com/office/drawing/2014/main" id="{61D4ED2B-27D4-43A7-BA6D-D67E08874426}"/>
              </a:ext>
            </a:extLst>
          </p:cNvPr>
          <p:cNvSpPr/>
          <p:nvPr/>
        </p:nvSpPr>
        <p:spPr>
          <a:xfrm>
            <a:off x="1958618" y="2454226"/>
            <a:ext cx="294923" cy="497909"/>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55" name="Google Shape;833;p29">
            <a:extLst>
              <a:ext uri="{FF2B5EF4-FFF2-40B4-BE49-F238E27FC236}">
                <a16:creationId xmlns:a16="http://schemas.microsoft.com/office/drawing/2014/main" id="{6C2A6289-24D0-4211-AB51-70A079AED60D}"/>
              </a:ext>
            </a:extLst>
          </p:cNvPr>
          <p:cNvSpPr/>
          <p:nvPr/>
        </p:nvSpPr>
        <p:spPr>
          <a:xfrm>
            <a:off x="1845110" y="2657213"/>
            <a:ext cx="159795" cy="292564"/>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56" name="Google Shape;834;p29">
            <a:extLst>
              <a:ext uri="{FF2B5EF4-FFF2-40B4-BE49-F238E27FC236}">
                <a16:creationId xmlns:a16="http://schemas.microsoft.com/office/drawing/2014/main" id="{B19487DC-44EE-4813-935B-3269A8C6F705}"/>
              </a:ext>
            </a:extLst>
          </p:cNvPr>
          <p:cNvSpPr/>
          <p:nvPr/>
        </p:nvSpPr>
        <p:spPr>
          <a:xfrm>
            <a:off x="6652733" y="2208611"/>
            <a:ext cx="989200" cy="9892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57" name="Google Shape;835;p29">
            <a:extLst>
              <a:ext uri="{FF2B5EF4-FFF2-40B4-BE49-F238E27FC236}">
                <a16:creationId xmlns:a16="http://schemas.microsoft.com/office/drawing/2014/main" id="{77F59E84-FBF3-4952-A339-F4DEDA9B9095}"/>
              </a:ext>
            </a:extLst>
          </p:cNvPr>
          <p:cNvSpPr/>
          <p:nvPr/>
        </p:nvSpPr>
        <p:spPr>
          <a:xfrm>
            <a:off x="4438917" y="4875844"/>
            <a:ext cx="989200" cy="9892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59" name="Google Shape;837;p29">
            <a:extLst>
              <a:ext uri="{FF2B5EF4-FFF2-40B4-BE49-F238E27FC236}">
                <a16:creationId xmlns:a16="http://schemas.microsoft.com/office/drawing/2014/main" id="{B621EB93-C0D7-46D1-AC85-F41110EA2FAD}"/>
              </a:ext>
            </a:extLst>
          </p:cNvPr>
          <p:cNvSpPr/>
          <p:nvPr/>
        </p:nvSpPr>
        <p:spPr>
          <a:xfrm>
            <a:off x="4618974" y="5200886"/>
            <a:ext cx="433800" cy="454103"/>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60" name="Google Shape;838;p29">
            <a:extLst>
              <a:ext uri="{FF2B5EF4-FFF2-40B4-BE49-F238E27FC236}">
                <a16:creationId xmlns:a16="http://schemas.microsoft.com/office/drawing/2014/main" id="{B5DC4986-07FA-47C5-BBE2-989750E3E29C}"/>
              </a:ext>
            </a:extLst>
          </p:cNvPr>
          <p:cNvSpPr/>
          <p:nvPr/>
        </p:nvSpPr>
        <p:spPr>
          <a:xfrm>
            <a:off x="4860675" y="5517046"/>
            <a:ext cx="66666" cy="18382"/>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61" name="Google Shape;839;p29">
            <a:extLst>
              <a:ext uri="{FF2B5EF4-FFF2-40B4-BE49-F238E27FC236}">
                <a16:creationId xmlns:a16="http://schemas.microsoft.com/office/drawing/2014/main" id="{2553BF82-A79F-49E6-A797-3E6CABBACF01}"/>
              </a:ext>
            </a:extLst>
          </p:cNvPr>
          <p:cNvSpPr/>
          <p:nvPr/>
        </p:nvSpPr>
        <p:spPr>
          <a:xfrm>
            <a:off x="4785560" y="5347883"/>
            <a:ext cx="62113" cy="62113"/>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62" name="Google Shape;840;p29">
            <a:extLst>
              <a:ext uri="{FF2B5EF4-FFF2-40B4-BE49-F238E27FC236}">
                <a16:creationId xmlns:a16="http://schemas.microsoft.com/office/drawing/2014/main" id="{401CEDE1-D824-413E-A26D-F9B3B008A524}"/>
              </a:ext>
            </a:extLst>
          </p:cNvPr>
          <p:cNvSpPr/>
          <p:nvPr/>
        </p:nvSpPr>
        <p:spPr>
          <a:xfrm>
            <a:off x="4863309" y="5347883"/>
            <a:ext cx="61455" cy="62113"/>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63" name="Google Shape;841;p29">
            <a:extLst>
              <a:ext uri="{FF2B5EF4-FFF2-40B4-BE49-F238E27FC236}">
                <a16:creationId xmlns:a16="http://schemas.microsoft.com/office/drawing/2014/main" id="{E0577B89-1406-46A9-B7C9-4257848B0508}"/>
              </a:ext>
            </a:extLst>
          </p:cNvPr>
          <p:cNvSpPr/>
          <p:nvPr/>
        </p:nvSpPr>
        <p:spPr>
          <a:xfrm>
            <a:off x="4939084" y="5347883"/>
            <a:ext cx="62113" cy="62113"/>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64" name="Google Shape;842;p29">
            <a:extLst>
              <a:ext uri="{FF2B5EF4-FFF2-40B4-BE49-F238E27FC236}">
                <a16:creationId xmlns:a16="http://schemas.microsoft.com/office/drawing/2014/main" id="{DCD8ABB1-603A-404D-8C46-9BF7FA3FD5B5}"/>
              </a:ext>
            </a:extLst>
          </p:cNvPr>
          <p:cNvSpPr/>
          <p:nvPr/>
        </p:nvSpPr>
        <p:spPr>
          <a:xfrm>
            <a:off x="4654255" y="5085880"/>
            <a:ext cx="593856" cy="476982"/>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65" name="Google Shape;843;p29">
            <a:extLst>
              <a:ext uri="{FF2B5EF4-FFF2-40B4-BE49-F238E27FC236}">
                <a16:creationId xmlns:a16="http://schemas.microsoft.com/office/drawing/2014/main" id="{81C46F47-2360-4AEC-980A-D8205F254493}"/>
              </a:ext>
            </a:extLst>
          </p:cNvPr>
          <p:cNvSpPr/>
          <p:nvPr/>
        </p:nvSpPr>
        <p:spPr>
          <a:xfrm>
            <a:off x="5048824" y="5135536"/>
            <a:ext cx="151605" cy="152264"/>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66" name="Google Shape;844;p29">
            <a:extLst>
              <a:ext uri="{FF2B5EF4-FFF2-40B4-BE49-F238E27FC236}">
                <a16:creationId xmlns:a16="http://schemas.microsoft.com/office/drawing/2014/main" id="{77151BB5-A59D-4D07-B842-F31216FAFCED}"/>
              </a:ext>
            </a:extLst>
          </p:cNvPr>
          <p:cNvSpPr/>
          <p:nvPr/>
        </p:nvSpPr>
        <p:spPr>
          <a:xfrm>
            <a:off x="5095847" y="5183218"/>
            <a:ext cx="58216" cy="58876"/>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68" name="Google Shape;846;p29">
            <a:extLst>
              <a:ext uri="{FF2B5EF4-FFF2-40B4-BE49-F238E27FC236}">
                <a16:creationId xmlns:a16="http://schemas.microsoft.com/office/drawing/2014/main" id="{10B7FC74-D1F4-4CE3-B0B6-682BDF5F5EFD}"/>
              </a:ext>
            </a:extLst>
          </p:cNvPr>
          <p:cNvSpPr/>
          <p:nvPr/>
        </p:nvSpPr>
        <p:spPr>
          <a:xfrm>
            <a:off x="6915716" y="2447590"/>
            <a:ext cx="561207" cy="541674"/>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69" name="Google Shape;847;p29">
            <a:extLst>
              <a:ext uri="{FF2B5EF4-FFF2-40B4-BE49-F238E27FC236}">
                <a16:creationId xmlns:a16="http://schemas.microsoft.com/office/drawing/2014/main" id="{3CE9F1B1-9A00-4FAF-BDF1-6D295823E2E3}"/>
              </a:ext>
            </a:extLst>
          </p:cNvPr>
          <p:cNvSpPr/>
          <p:nvPr/>
        </p:nvSpPr>
        <p:spPr>
          <a:xfrm>
            <a:off x="7110393" y="2488798"/>
            <a:ext cx="321481" cy="29399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70" name="Google Shape;848;p29">
            <a:extLst>
              <a:ext uri="{FF2B5EF4-FFF2-40B4-BE49-F238E27FC236}">
                <a16:creationId xmlns:a16="http://schemas.microsoft.com/office/drawing/2014/main" id="{20F68FD0-5C3A-468B-B15D-885E973169FA}"/>
              </a:ext>
            </a:extLst>
          </p:cNvPr>
          <p:cNvSpPr/>
          <p:nvPr/>
        </p:nvSpPr>
        <p:spPr>
          <a:xfrm>
            <a:off x="6817718" y="2445669"/>
            <a:ext cx="269849" cy="282908"/>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71" name="Google Shape;849;p29">
            <a:extLst>
              <a:ext uri="{FF2B5EF4-FFF2-40B4-BE49-F238E27FC236}">
                <a16:creationId xmlns:a16="http://schemas.microsoft.com/office/drawing/2014/main" id="{3521377B-4745-4547-8A79-6EB1C8CAF0C6}"/>
              </a:ext>
            </a:extLst>
          </p:cNvPr>
          <p:cNvSpPr/>
          <p:nvPr/>
        </p:nvSpPr>
        <p:spPr>
          <a:xfrm>
            <a:off x="6924220" y="2539717"/>
            <a:ext cx="49054" cy="94157"/>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72" name="Google Shape;850;p29">
            <a:extLst>
              <a:ext uri="{FF2B5EF4-FFF2-40B4-BE49-F238E27FC236}">
                <a16:creationId xmlns:a16="http://schemas.microsoft.com/office/drawing/2014/main" id="{E3FE4680-8FE5-4E71-83EC-C75F312F3AA5}"/>
              </a:ext>
            </a:extLst>
          </p:cNvPr>
          <p:cNvSpPr/>
          <p:nvPr/>
        </p:nvSpPr>
        <p:spPr>
          <a:xfrm>
            <a:off x="6930092" y="2510305"/>
            <a:ext cx="28148" cy="28148"/>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prstClr val="black"/>
              </a:solidFill>
              <a:effectLst/>
              <a:uLnTx/>
              <a:uFillTx/>
              <a:latin typeface="Arial"/>
              <a:cs typeface="Arial"/>
              <a:sym typeface="Arial"/>
            </a:endParaRPr>
          </a:p>
        </p:txBody>
      </p:sp>
      <p:sp>
        <p:nvSpPr>
          <p:cNvPr id="73" name="Synergistically utilize technically sound portals with frictionless chains. Dramatically customize…">
            <a:extLst>
              <a:ext uri="{FF2B5EF4-FFF2-40B4-BE49-F238E27FC236}">
                <a16:creationId xmlns:a16="http://schemas.microsoft.com/office/drawing/2014/main" id="{86962BE6-B8E2-4526-AA81-1B77E9831A86}"/>
              </a:ext>
            </a:extLst>
          </p:cNvPr>
          <p:cNvSpPr txBox="1"/>
          <p:nvPr/>
        </p:nvSpPr>
        <p:spPr>
          <a:xfrm>
            <a:off x="2993867" y="1852748"/>
            <a:ext cx="2065107" cy="146809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vi-VN" sz="1300">
                <a:solidFill>
                  <a:srgbClr val="F5EAD4"/>
                </a:solidFill>
                <a:sym typeface="Roboto Bold"/>
              </a:rPr>
              <a:t>ASP.NET Core là framework phát triển ứng dụng web đa nền tảng của Microsoft, linh hoạt, hiện đại, và tích hợp tốt với Docker và Azure.</a:t>
            </a:r>
            <a:endParaRPr lang="en-US" altLang="zh-CN" sz="1300" kern="0" dirty="0">
              <a:solidFill>
                <a:srgbClr val="F5EAD4"/>
              </a:solidFill>
              <a:latin typeface="仓耳玄三M W05" panose="02020400000000000000" pitchFamily="18" charset="-122"/>
              <a:ea typeface="仓耳玄三M W05" panose="02020400000000000000" pitchFamily="18" charset="-122"/>
              <a:sym typeface="Roboto Light"/>
            </a:endParaRPr>
          </a:p>
        </p:txBody>
      </p:sp>
      <p:sp>
        <p:nvSpPr>
          <p:cNvPr id="74" name="Synergistically utilize technically sound portals with frictionless chains. Dramatically customize…">
            <a:extLst>
              <a:ext uri="{FF2B5EF4-FFF2-40B4-BE49-F238E27FC236}">
                <a16:creationId xmlns:a16="http://schemas.microsoft.com/office/drawing/2014/main" id="{51EE8C84-E4E6-4ED4-8D93-7E994B7443F0}"/>
              </a:ext>
            </a:extLst>
          </p:cNvPr>
          <p:cNvSpPr txBox="1"/>
          <p:nvPr/>
        </p:nvSpPr>
        <p:spPr>
          <a:xfrm>
            <a:off x="1779261" y="4656777"/>
            <a:ext cx="2226889" cy="142731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vi-VN" sz="1050" kern="0">
                <a:solidFill>
                  <a:srgbClr val="F5EAD4"/>
                </a:solidFill>
                <a:latin typeface="Roboto Bold"/>
                <a:ea typeface="仓耳玄三M W05" panose="02020400000000000000" pitchFamily="18" charset="-122"/>
                <a:sym typeface="Roboto Light"/>
              </a:rPr>
              <a:t>Nó kết hợp lập trình hướng sự kiện, Dependency Injection, và hỗ trợ API RESTful, giúp phát triển ứng dụng web mạnh mẽ và dễ bảo trì. ASP.NET Core là sự lựa chọn hàng đầu cho các dự án phần mềm hiện đại.</a:t>
            </a:r>
            <a:endParaRPr lang="en-US" altLang="zh-CN" sz="1050" kern="0" dirty="0">
              <a:solidFill>
                <a:srgbClr val="F5EAD4"/>
              </a:solidFill>
              <a:latin typeface="Roboto Bold"/>
              <a:ea typeface="仓耳玄三M W05" panose="02020400000000000000" pitchFamily="18" charset="-122"/>
              <a:sym typeface="Roboto Light"/>
            </a:endParaRPr>
          </a:p>
        </p:txBody>
      </p:sp>
      <p:sp>
        <p:nvSpPr>
          <p:cNvPr id="75" name="Synergistically utilize technically sound portals with frictionless chains. Dramatically customize…">
            <a:extLst>
              <a:ext uri="{FF2B5EF4-FFF2-40B4-BE49-F238E27FC236}">
                <a16:creationId xmlns:a16="http://schemas.microsoft.com/office/drawing/2014/main" id="{847F980E-018D-4B3A-AA9E-F549D8377397}"/>
              </a:ext>
            </a:extLst>
          </p:cNvPr>
          <p:cNvSpPr txBox="1"/>
          <p:nvPr/>
        </p:nvSpPr>
        <p:spPr>
          <a:xfrm>
            <a:off x="8196066" y="1900444"/>
            <a:ext cx="2065107" cy="149528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vi-VN" sz="1100" kern="0">
                <a:solidFill>
                  <a:srgbClr val="F5EAD4"/>
                </a:solidFill>
                <a:latin typeface="Roboto Bold"/>
                <a:ea typeface="仓耳玄三M W05" panose="02020400000000000000" pitchFamily="18" charset="-122"/>
                <a:sym typeface="Roboto Light"/>
              </a:rPr>
              <a:t>ASP.NET Core cung cấp kiến trúc mô-đun, độ linh động cao, và hỗ trợ triển khai dễ dàng trên đám mây và on-premises. Được xây dựng với hiệu suất cao và khả năng mở rộng.</a:t>
            </a:r>
            <a:endParaRPr lang="en-US" altLang="zh-CN" sz="1100" kern="0" dirty="0">
              <a:solidFill>
                <a:srgbClr val="F5EAD4"/>
              </a:solidFill>
              <a:latin typeface="Roboto Bold"/>
              <a:ea typeface="仓耳玄三M W05" panose="02020400000000000000" pitchFamily="18" charset="-122"/>
              <a:sym typeface="Roboto Light"/>
            </a:endParaRPr>
          </a:p>
        </p:txBody>
      </p:sp>
      <p:sp>
        <p:nvSpPr>
          <p:cNvPr id="76" name="Synergistically utilize technically sound portals with frictionless chains. Dramatically customize…">
            <a:extLst>
              <a:ext uri="{FF2B5EF4-FFF2-40B4-BE49-F238E27FC236}">
                <a16:creationId xmlns:a16="http://schemas.microsoft.com/office/drawing/2014/main" id="{5F3705F7-BE05-4310-B070-7EF0A7131D5A}"/>
              </a:ext>
            </a:extLst>
          </p:cNvPr>
          <p:cNvSpPr txBox="1"/>
          <p:nvPr/>
        </p:nvSpPr>
        <p:spPr>
          <a:xfrm>
            <a:off x="6891622" y="4674048"/>
            <a:ext cx="2065107" cy="142731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en-US" sz="1050" kern="0">
                <a:solidFill>
                  <a:srgbClr val="F5EAD4"/>
                </a:solidFill>
                <a:latin typeface="Roboto Bold"/>
                <a:ea typeface="仓耳玄三M W05" panose="02020400000000000000" pitchFamily="18" charset="-122"/>
                <a:sym typeface="Roboto Light"/>
              </a:rPr>
              <a:t>ASP.NET Core, framework đa nền tảng của Microsoft, linh hoạt và hiệu suất cao, hỗ trợ nhiều ngôn ngữ, tích hợp tốt với Visual Studio, đặc biệt thích hợp cho ứng dụng web hiện đại và dễ bảo trì.</a:t>
            </a:r>
            <a:endParaRPr lang="en-US" altLang="zh-CN" sz="1050" kern="0" dirty="0">
              <a:solidFill>
                <a:srgbClr val="F5EAD4"/>
              </a:solidFill>
              <a:latin typeface="Roboto Bold"/>
              <a:ea typeface="仓耳玄三M W05" panose="02020400000000000000" pitchFamily="18" charset="-122"/>
              <a:sym typeface="Roboto Light"/>
            </a:endParaRPr>
          </a:p>
        </p:txBody>
      </p:sp>
      <p:pic>
        <p:nvPicPr>
          <p:cNvPr id="77" name="图片 76">
            <a:extLst>
              <a:ext uri="{FF2B5EF4-FFF2-40B4-BE49-F238E27FC236}">
                <a16:creationId xmlns:a16="http://schemas.microsoft.com/office/drawing/2014/main" id="{F10304DD-0681-413E-BE68-DE3A1D83D2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0471" y="758621"/>
            <a:ext cx="2028825" cy="2028825"/>
          </a:xfrm>
          <a:prstGeom prst="rect">
            <a:avLst/>
          </a:prstGeom>
        </p:spPr>
      </p:pic>
      <p:pic>
        <p:nvPicPr>
          <p:cNvPr id="78" name="图片 77">
            <a:extLst>
              <a:ext uri="{FF2B5EF4-FFF2-40B4-BE49-F238E27FC236}">
                <a16:creationId xmlns:a16="http://schemas.microsoft.com/office/drawing/2014/main" id="{11D55A6F-8336-4271-A015-1DAA46938D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4777" y="3432316"/>
            <a:ext cx="2028825" cy="2028825"/>
          </a:xfrm>
          <a:prstGeom prst="rect">
            <a:avLst/>
          </a:prstGeom>
        </p:spPr>
      </p:pic>
      <p:grpSp>
        <p:nvGrpSpPr>
          <p:cNvPr id="67" name="Group 66">
            <a:extLst>
              <a:ext uri="{FF2B5EF4-FFF2-40B4-BE49-F238E27FC236}">
                <a16:creationId xmlns:a16="http://schemas.microsoft.com/office/drawing/2014/main" id="{45B1EDBD-E213-463F-9FE0-4A7BB8EF8727}"/>
              </a:ext>
            </a:extLst>
          </p:cNvPr>
          <p:cNvGrpSpPr/>
          <p:nvPr/>
        </p:nvGrpSpPr>
        <p:grpSpPr>
          <a:xfrm>
            <a:off x="12743859" y="6196502"/>
            <a:ext cx="821659" cy="661498"/>
            <a:chOff x="795648" y="981328"/>
            <a:chExt cx="2864004" cy="2305745"/>
          </a:xfrm>
          <a:solidFill>
            <a:schemeClr val="tx1"/>
          </a:solidFill>
        </p:grpSpPr>
        <p:sp>
          <p:nvSpPr>
            <p:cNvPr id="79" name="TextBox 78">
              <a:extLst>
                <a:ext uri="{FF2B5EF4-FFF2-40B4-BE49-F238E27FC236}">
                  <a16:creationId xmlns:a16="http://schemas.microsoft.com/office/drawing/2014/main" id="{5FCABD80-B596-45FF-95EB-513A893AA253}"/>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80" name="Group 79">
              <a:extLst>
                <a:ext uri="{FF2B5EF4-FFF2-40B4-BE49-F238E27FC236}">
                  <a16:creationId xmlns:a16="http://schemas.microsoft.com/office/drawing/2014/main" id="{158CCBC1-EBC4-4C88-AF3B-FC97721A3AD2}"/>
                </a:ext>
              </a:extLst>
            </p:cNvPr>
            <p:cNvGrpSpPr/>
            <p:nvPr/>
          </p:nvGrpSpPr>
          <p:grpSpPr>
            <a:xfrm>
              <a:off x="2252320" y="2509426"/>
              <a:ext cx="447551" cy="777647"/>
              <a:chOff x="-2833130" y="2276125"/>
              <a:chExt cx="565557" cy="982689"/>
            </a:xfrm>
            <a:grpFill/>
          </p:grpSpPr>
          <p:sp>
            <p:nvSpPr>
              <p:cNvPr id="85" name="Freeform 63">
                <a:extLst>
                  <a:ext uri="{FF2B5EF4-FFF2-40B4-BE49-F238E27FC236}">
                    <a16:creationId xmlns:a16="http://schemas.microsoft.com/office/drawing/2014/main" id="{689AA65C-40AB-4870-B000-406A459D9ECE}"/>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86" name="Freeform 64">
                <a:extLst>
                  <a:ext uri="{FF2B5EF4-FFF2-40B4-BE49-F238E27FC236}">
                    <a16:creationId xmlns:a16="http://schemas.microsoft.com/office/drawing/2014/main" id="{24E58198-5F77-41AD-A669-F8A8CF9ADA45}"/>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87" name="Freeform 65">
                <a:extLst>
                  <a:ext uri="{FF2B5EF4-FFF2-40B4-BE49-F238E27FC236}">
                    <a16:creationId xmlns:a16="http://schemas.microsoft.com/office/drawing/2014/main" id="{04A6BE05-0A75-4664-99E6-A100ABC50915}"/>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88" name="Freeform 66">
                <a:extLst>
                  <a:ext uri="{FF2B5EF4-FFF2-40B4-BE49-F238E27FC236}">
                    <a16:creationId xmlns:a16="http://schemas.microsoft.com/office/drawing/2014/main" id="{FC7C4E79-5D03-47B0-AFC4-A98B54045DE1}"/>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89" name="Freeform 67">
                <a:extLst>
                  <a:ext uri="{FF2B5EF4-FFF2-40B4-BE49-F238E27FC236}">
                    <a16:creationId xmlns:a16="http://schemas.microsoft.com/office/drawing/2014/main" id="{D2B09EF9-866C-4EA1-8CF4-32799548D65B}"/>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81" name="TextBox 80">
              <a:extLst>
                <a:ext uri="{FF2B5EF4-FFF2-40B4-BE49-F238E27FC236}">
                  <a16:creationId xmlns:a16="http://schemas.microsoft.com/office/drawing/2014/main" id="{535430AB-E385-439B-A72C-BDB55942465C}"/>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82" name="TextBox 81">
              <a:extLst>
                <a:ext uri="{FF2B5EF4-FFF2-40B4-BE49-F238E27FC236}">
                  <a16:creationId xmlns:a16="http://schemas.microsoft.com/office/drawing/2014/main" id="{D3FE6259-7475-4EAE-985B-C169CC1EC198}"/>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83" name="TextBox 82">
              <a:extLst>
                <a:ext uri="{FF2B5EF4-FFF2-40B4-BE49-F238E27FC236}">
                  <a16:creationId xmlns:a16="http://schemas.microsoft.com/office/drawing/2014/main" id="{AE86A5A3-A415-4005-9276-96963C9ECFB0}"/>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84" name="TextBox 83">
              <a:extLst>
                <a:ext uri="{FF2B5EF4-FFF2-40B4-BE49-F238E27FC236}">
                  <a16:creationId xmlns:a16="http://schemas.microsoft.com/office/drawing/2014/main" id="{102522B4-5BFA-417C-A837-57B7093B97A7}"/>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90" name="TextBox 89">
            <a:extLst>
              <a:ext uri="{FF2B5EF4-FFF2-40B4-BE49-F238E27FC236}">
                <a16:creationId xmlns:a16="http://schemas.microsoft.com/office/drawing/2014/main" id="{C2BE0724-4753-4440-BFFF-79E1F525A837}"/>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11137644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additive="base">
                                        <p:cTn id="15" dur="500" fill="hold"/>
                                        <p:tgtEl>
                                          <p:spTgt spid="75"/>
                                        </p:tgtEl>
                                        <p:attrNameLst>
                                          <p:attrName>ppt_x</p:attrName>
                                        </p:attrNameLst>
                                      </p:cBhvr>
                                      <p:tavLst>
                                        <p:tav tm="0">
                                          <p:val>
                                            <p:strVal val="#ppt_x"/>
                                          </p:val>
                                        </p:tav>
                                        <p:tav tm="100000">
                                          <p:val>
                                            <p:strVal val="#ppt_x"/>
                                          </p:val>
                                        </p:tav>
                                      </p:tavLst>
                                    </p:anim>
                                    <p:anim calcmode="lin" valueType="num">
                                      <p:cBhvr additive="base">
                                        <p:cTn id="16" dur="500" fill="hold"/>
                                        <p:tgtEl>
                                          <p:spTgt spid="7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ppt_x"/>
                                          </p:val>
                                        </p:tav>
                                        <p:tav tm="100000">
                                          <p:val>
                                            <p:strVal val="#ppt_x"/>
                                          </p:val>
                                        </p:tav>
                                      </p:tavLst>
                                    </p:anim>
                                    <p:anim calcmode="lin" valueType="num">
                                      <p:cBhvr additive="base">
                                        <p:cTn id="2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484B074-A315-41D4-837A-C275801A4C2D}"/>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0"/>
            <a:ext cx="12192000" cy="6858000"/>
          </a:xfrm>
          <a:prstGeom prst="rect">
            <a:avLst/>
          </a:prstGeom>
        </p:spPr>
      </p:pic>
      <p:pic>
        <p:nvPicPr>
          <p:cNvPr id="3" name="图片 2">
            <a:extLst>
              <a:ext uri="{FF2B5EF4-FFF2-40B4-BE49-F238E27FC236}">
                <a16:creationId xmlns:a16="http://schemas.microsoft.com/office/drawing/2014/main" id="{00343E80-4310-4AF7-8D69-E36924543D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3978" y="-138977"/>
            <a:ext cx="3126017" cy="3126017"/>
          </a:xfrm>
          <a:prstGeom prst="rect">
            <a:avLst/>
          </a:prstGeom>
        </p:spPr>
      </p:pic>
      <p:pic>
        <p:nvPicPr>
          <p:cNvPr id="4" name="图片 3">
            <a:extLst>
              <a:ext uri="{FF2B5EF4-FFF2-40B4-BE49-F238E27FC236}">
                <a16:creationId xmlns:a16="http://schemas.microsoft.com/office/drawing/2014/main" id="{8D146C17-C1BE-49A9-884F-40E98D685F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995" y="9953"/>
            <a:ext cx="2604628" cy="2604628"/>
          </a:xfrm>
          <a:prstGeom prst="rect">
            <a:avLst/>
          </a:prstGeom>
        </p:spPr>
      </p:pic>
      <p:sp>
        <p:nvSpPr>
          <p:cNvPr id="5" name="Google Shape;2213;p34">
            <a:extLst>
              <a:ext uri="{FF2B5EF4-FFF2-40B4-BE49-F238E27FC236}">
                <a16:creationId xmlns:a16="http://schemas.microsoft.com/office/drawing/2014/main" id="{ABCAE795-920F-47DC-9974-470E059A7A31}"/>
              </a:ext>
            </a:extLst>
          </p:cNvPr>
          <p:cNvSpPr/>
          <p:nvPr/>
        </p:nvSpPr>
        <p:spPr>
          <a:xfrm>
            <a:off x="1336888" y="1748733"/>
            <a:ext cx="6436424" cy="708000"/>
          </a:xfrm>
          <a:prstGeom prst="roundRect">
            <a:avLst>
              <a:gd name="adj" fmla="val 16667"/>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6" name="Google Shape;2214;p34">
            <a:extLst>
              <a:ext uri="{FF2B5EF4-FFF2-40B4-BE49-F238E27FC236}">
                <a16:creationId xmlns:a16="http://schemas.microsoft.com/office/drawing/2014/main" id="{82138DD4-4806-4F7D-A871-0DC1B24007DD}"/>
              </a:ext>
            </a:extLst>
          </p:cNvPr>
          <p:cNvSpPr/>
          <p:nvPr/>
        </p:nvSpPr>
        <p:spPr>
          <a:xfrm>
            <a:off x="1316340" y="1748723"/>
            <a:ext cx="1540400" cy="708000"/>
          </a:xfrm>
          <a:prstGeom prst="rect">
            <a:avLst/>
          </a:pr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215;p34">
            <a:extLst>
              <a:ext uri="{FF2B5EF4-FFF2-40B4-BE49-F238E27FC236}">
                <a16:creationId xmlns:a16="http://schemas.microsoft.com/office/drawing/2014/main" id="{B1B7019E-C777-45A7-B20E-D0B100E4DEBC}"/>
              </a:ext>
            </a:extLst>
          </p:cNvPr>
          <p:cNvSpPr/>
          <p:nvPr/>
        </p:nvSpPr>
        <p:spPr>
          <a:xfrm>
            <a:off x="837117" y="1691600"/>
            <a:ext cx="823600" cy="8236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11" name="Google Shape;2219;p34">
            <a:extLst>
              <a:ext uri="{FF2B5EF4-FFF2-40B4-BE49-F238E27FC236}">
                <a16:creationId xmlns:a16="http://schemas.microsoft.com/office/drawing/2014/main" id="{8EBFDED5-81C3-407A-B264-C99C9C999BC7}"/>
              </a:ext>
            </a:extLst>
          </p:cNvPr>
          <p:cNvSpPr/>
          <p:nvPr/>
        </p:nvSpPr>
        <p:spPr>
          <a:xfrm>
            <a:off x="1263633" y="2830420"/>
            <a:ext cx="6488300" cy="708000"/>
          </a:xfrm>
          <a:prstGeom prst="roundRect">
            <a:avLst>
              <a:gd name="adj" fmla="val 16667"/>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12" name="Google Shape;2220;p34">
            <a:extLst>
              <a:ext uri="{FF2B5EF4-FFF2-40B4-BE49-F238E27FC236}">
                <a16:creationId xmlns:a16="http://schemas.microsoft.com/office/drawing/2014/main" id="{925F66FE-7701-4FD8-AD40-A06B419A0B5D}"/>
              </a:ext>
            </a:extLst>
          </p:cNvPr>
          <p:cNvSpPr/>
          <p:nvPr/>
        </p:nvSpPr>
        <p:spPr>
          <a:xfrm>
            <a:off x="1263633" y="2831117"/>
            <a:ext cx="1552800" cy="708000"/>
          </a:xfrm>
          <a:prstGeom prst="rect">
            <a:avLst/>
          </a:pr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224;p34">
            <a:extLst>
              <a:ext uri="{FF2B5EF4-FFF2-40B4-BE49-F238E27FC236}">
                <a16:creationId xmlns:a16="http://schemas.microsoft.com/office/drawing/2014/main" id="{3649C380-AAE9-4393-8884-0C7F4FB05C3A}"/>
              </a:ext>
            </a:extLst>
          </p:cNvPr>
          <p:cNvSpPr/>
          <p:nvPr/>
        </p:nvSpPr>
        <p:spPr>
          <a:xfrm>
            <a:off x="837201" y="2773917"/>
            <a:ext cx="823600" cy="8236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17" name="Google Shape;2225;p34">
            <a:extLst>
              <a:ext uri="{FF2B5EF4-FFF2-40B4-BE49-F238E27FC236}">
                <a16:creationId xmlns:a16="http://schemas.microsoft.com/office/drawing/2014/main" id="{7509E6DB-9F19-43A6-944F-B14A7C7D201B}"/>
              </a:ext>
            </a:extLst>
          </p:cNvPr>
          <p:cNvSpPr/>
          <p:nvPr/>
        </p:nvSpPr>
        <p:spPr>
          <a:xfrm>
            <a:off x="1314988" y="3910363"/>
            <a:ext cx="6455663" cy="708000"/>
          </a:xfrm>
          <a:prstGeom prst="roundRect">
            <a:avLst>
              <a:gd name="adj" fmla="val 16667"/>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18" name="Google Shape;2226;p34">
            <a:extLst>
              <a:ext uri="{FF2B5EF4-FFF2-40B4-BE49-F238E27FC236}">
                <a16:creationId xmlns:a16="http://schemas.microsoft.com/office/drawing/2014/main" id="{A44B96D0-CE04-405D-BADD-E9CD9C7A1C1B}"/>
              </a:ext>
            </a:extLst>
          </p:cNvPr>
          <p:cNvSpPr/>
          <p:nvPr/>
        </p:nvSpPr>
        <p:spPr>
          <a:xfrm>
            <a:off x="1300583" y="3910856"/>
            <a:ext cx="1544800" cy="708000"/>
          </a:xfrm>
          <a:prstGeom prst="rect">
            <a:avLst/>
          </a:pr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227;p34">
            <a:extLst>
              <a:ext uri="{FF2B5EF4-FFF2-40B4-BE49-F238E27FC236}">
                <a16:creationId xmlns:a16="http://schemas.microsoft.com/office/drawing/2014/main" id="{924D6E51-9BBD-4B29-8286-0C0E85B2E20E}"/>
              </a:ext>
            </a:extLst>
          </p:cNvPr>
          <p:cNvSpPr/>
          <p:nvPr/>
        </p:nvSpPr>
        <p:spPr>
          <a:xfrm>
            <a:off x="837201" y="3856151"/>
            <a:ext cx="823600" cy="8236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23" name="Google Shape;2231;p34">
            <a:extLst>
              <a:ext uri="{FF2B5EF4-FFF2-40B4-BE49-F238E27FC236}">
                <a16:creationId xmlns:a16="http://schemas.microsoft.com/office/drawing/2014/main" id="{8903023A-26B1-4390-80CB-29C62F6F840A}"/>
              </a:ext>
            </a:extLst>
          </p:cNvPr>
          <p:cNvSpPr/>
          <p:nvPr/>
        </p:nvSpPr>
        <p:spPr>
          <a:xfrm>
            <a:off x="1314864" y="4977035"/>
            <a:ext cx="6455663" cy="720000"/>
          </a:xfrm>
          <a:prstGeom prst="roundRect">
            <a:avLst>
              <a:gd name="adj" fmla="val 16667"/>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sp>
        <p:nvSpPr>
          <p:cNvPr id="24" name="Google Shape;2232;p34">
            <a:extLst>
              <a:ext uri="{FF2B5EF4-FFF2-40B4-BE49-F238E27FC236}">
                <a16:creationId xmlns:a16="http://schemas.microsoft.com/office/drawing/2014/main" id="{BAB32729-D24B-45AD-8CA6-4699E7B52996}"/>
              </a:ext>
            </a:extLst>
          </p:cNvPr>
          <p:cNvSpPr/>
          <p:nvPr/>
        </p:nvSpPr>
        <p:spPr>
          <a:xfrm>
            <a:off x="1300493" y="4980092"/>
            <a:ext cx="1544800" cy="720000"/>
          </a:xfrm>
          <a:prstGeom prst="rect">
            <a:avLst/>
          </a:prstGeom>
          <a:solidFill>
            <a:srgbClr val="93242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233;p34">
            <a:extLst>
              <a:ext uri="{FF2B5EF4-FFF2-40B4-BE49-F238E27FC236}">
                <a16:creationId xmlns:a16="http://schemas.microsoft.com/office/drawing/2014/main" id="{BA46366C-E540-46ED-A50C-23506966CE97}"/>
              </a:ext>
            </a:extLst>
          </p:cNvPr>
          <p:cNvSpPr/>
          <p:nvPr/>
        </p:nvSpPr>
        <p:spPr>
          <a:xfrm>
            <a:off x="837117" y="4938415"/>
            <a:ext cx="823600" cy="823600"/>
          </a:xfrm>
          <a:prstGeom prst="ellipse">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93242A"/>
              </a:solidFill>
              <a:sym typeface="Arial"/>
            </a:endParaRPr>
          </a:p>
        </p:txBody>
      </p:sp>
      <p:grpSp>
        <p:nvGrpSpPr>
          <p:cNvPr id="29" name="Google Shape;2468;p34">
            <a:extLst>
              <a:ext uri="{FF2B5EF4-FFF2-40B4-BE49-F238E27FC236}">
                <a16:creationId xmlns:a16="http://schemas.microsoft.com/office/drawing/2014/main" id="{6B359BF1-E302-4786-9B92-9F07AE2125DE}"/>
              </a:ext>
            </a:extLst>
          </p:cNvPr>
          <p:cNvGrpSpPr/>
          <p:nvPr/>
        </p:nvGrpSpPr>
        <p:grpSpPr>
          <a:xfrm>
            <a:off x="1011967" y="5113786"/>
            <a:ext cx="474076" cy="472821"/>
            <a:chOff x="-34005425" y="3945575"/>
            <a:chExt cx="293025" cy="292250"/>
          </a:xfrm>
          <a:solidFill>
            <a:srgbClr val="93242A"/>
          </a:solidFill>
        </p:grpSpPr>
        <p:sp>
          <p:nvSpPr>
            <p:cNvPr id="30" name="Google Shape;2469;p34">
              <a:extLst>
                <a:ext uri="{FF2B5EF4-FFF2-40B4-BE49-F238E27FC236}">
                  <a16:creationId xmlns:a16="http://schemas.microsoft.com/office/drawing/2014/main" id="{26D14E15-FF8F-4B89-8F11-A24E695849D1}"/>
                </a:ext>
              </a:extLst>
            </p:cNvPr>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70;p34">
              <a:extLst>
                <a:ext uri="{FF2B5EF4-FFF2-40B4-BE49-F238E27FC236}">
                  <a16:creationId xmlns:a16="http://schemas.microsoft.com/office/drawing/2014/main" id="{B767C00D-43D4-43CA-8015-FC8BC6732047}"/>
                </a:ext>
              </a:extLst>
            </p:cNvPr>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71;p34">
              <a:extLst>
                <a:ext uri="{FF2B5EF4-FFF2-40B4-BE49-F238E27FC236}">
                  <a16:creationId xmlns:a16="http://schemas.microsoft.com/office/drawing/2014/main" id="{B61416B3-52A5-4377-BA19-077AD4FF0AA2}"/>
                </a:ext>
              </a:extLst>
            </p:cNvPr>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 name="Google Shape;2472;p34">
            <a:extLst>
              <a:ext uri="{FF2B5EF4-FFF2-40B4-BE49-F238E27FC236}">
                <a16:creationId xmlns:a16="http://schemas.microsoft.com/office/drawing/2014/main" id="{3CA5C99C-C47B-4325-B570-B0743E5CE8AF}"/>
              </a:ext>
            </a:extLst>
          </p:cNvPr>
          <p:cNvGrpSpPr/>
          <p:nvPr/>
        </p:nvGrpSpPr>
        <p:grpSpPr>
          <a:xfrm>
            <a:off x="1022718" y="4043163"/>
            <a:ext cx="452548" cy="449591"/>
            <a:chOff x="3863900" y="4993625"/>
            <a:chExt cx="482050" cy="478900"/>
          </a:xfrm>
          <a:solidFill>
            <a:srgbClr val="93242A"/>
          </a:solidFill>
        </p:grpSpPr>
        <p:sp>
          <p:nvSpPr>
            <p:cNvPr id="34" name="Google Shape;2473;p34">
              <a:extLst>
                <a:ext uri="{FF2B5EF4-FFF2-40B4-BE49-F238E27FC236}">
                  <a16:creationId xmlns:a16="http://schemas.microsoft.com/office/drawing/2014/main" id="{ECAD24B0-4A18-4E6F-829B-D0AB95A9B209}"/>
                </a:ext>
              </a:extLst>
            </p:cNvPr>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435D74"/>
                </a:solidFill>
                <a:effectLst/>
                <a:uLnTx/>
                <a:uFillTx/>
                <a:latin typeface="Arial"/>
                <a:cs typeface="Arial"/>
                <a:sym typeface="Arial"/>
              </a:endParaRPr>
            </a:p>
          </p:txBody>
        </p:sp>
        <p:sp>
          <p:nvSpPr>
            <p:cNvPr id="35" name="Google Shape;2474;p34">
              <a:extLst>
                <a:ext uri="{FF2B5EF4-FFF2-40B4-BE49-F238E27FC236}">
                  <a16:creationId xmlns:a16="http://schemas.microsoft.com/office/drawing/2014/main" id="{3FED6CCE-7C62-49FD-9509-606D449D3E55}"/>
                </a:ext>
              </a:extLst>
            </p:cNvPr>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435D74"/>
                </a:solidFill>
                <a:effectLst/>
                <a:uLnTx/>
                <a:uFillTx/>
                <a:latin typeface="Arial"/>
                <a:cs typeface="Arial"/>
                <a:sym typeface="Arial"/>
              </a:endParaRPr>
            </a:p>
          </p:txBody>
        </p:sp>
        <p:sp>
          <p:nvSpPr>
            <p:cNvPr id="36" name="Google Shape;2475;p34">
              <a:extLst>
                <a:ext uri="{FF2B5EF4-FFF2-40B4-BE49-F238E27FC236}">
                  <a16:creationId xmlns:a16="http://schemas.microsoft.com/office/drawing/2014/main" id="{D81608A9-56A2-4D95-A831-6BE38369372B}"/>
                </a:ext>
              </a:extLst>
            </p:cNvPr>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435D74"/>
                </a:solidFill>
                <a:effectLst/>
                <a:uLnTx/>
                <a:uFillTx/>
                <a:latin typeface="Arial"/>
                <a:cs typeface="Arial"/>
                <a:sym typeface="Arial"/>
              </a:endParaRPr>
            </a:p>
          </p:txBody>
        </p:sp>
        <p:sp>
          <p:nvSpPr>
            <p:cNvPr id="37" name="Google Shape;2476;p34">
              <a:extLst>
                <a:ext uri="{FF2B5EF4-FFF2-40B4-BE49-F238E27FC236}">
                  <a16:creationId xmlns:a16="http://schemas.microsoft.com/office/drawing/2014/main" id="{96652665-C29E-4436-BE1F-F9883E8B495F}"/>
                </a:ext>
              </a:extLst>
            </p:cNvPr>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38" name="Google Shape;2477;p34">
            <a:extLst>
              <a:ext uri="{FF2B5EF4-FFF2-40B4-BE49-F238E27FC236}">
                <a16:creationId xmlns:a16="http://schemas.microsoft.com/office/drawing/2014/main" id="{B204ECBB-32BC-4CC9-8F12-E12426614F54}"/>
              </a:ext>
            </a:extLst>
          </p:cNvPr>
          <p:cNvGrpSpPr/>
          <p:nvPr/>
        </p:nvGrpSpPr>
        <p:grpSpPr>
          <a:xfrm>
            <a:off x="1004908" y="2947799"/>
            <a:ext cx="488069" cy="475775"/>
            <a:chOff x="-31817400" y="3910025"/>
            <a:chExt cx="301675" cy="294075"/>
          </a:xfrm>
          <a:solidFill>
            <a:srgbClr val="93242A"/>
          </a:solidFill>
        </p:grpSpPr>
        <p:sp>
          <p:nvSpPr>
            <p:cNvPr id="39" name="Google Shape;2478;p34">
              <a:extLst>
                <a:ext uri="{FF2B5EF4-FFF2-40B4-BE49-F238E27FC236}">
                  <a16:creationId xmlns:a16="http://schemas.microsoft.com/office/drawing/2014/main" id="{699140AF-0F3D-47F9-898B-AB2ACC58ABA1}"/>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479;p34">
              <a:extLst>
                <a:ext uri="{FF2B5EF4-FFF2-40B4-BE49-F238E27FC236}">
                  <a16:creationId xmlns:a16="http://schemas.microsoft.com/office/drawing/2014/main" id="{FC095D25-1AEE-4D9A-9192-06C92A661D48}"/>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480;p34">
              <a:extLst>
                <a:ext uri="{FF2B5EF4-FFF2-40B4-BE49-F238E27FC236}">
                  <a16:creationId xmlns:a16="http://schemas.microsoft.com/office/drawing/2014/main" id="{C641CD02-2310-48CF-A45F-F10A3A0C5FB5}"/>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2481;p34">
            <a:extLst>
              <a:ext uri="{FF2B5EF4-FFF2-40B4-BE49-F238E27FC236}">
                <a16:creationId xmlns:a16="http://schemas.microsoft.com/office/drawing/2014/main" id="{73746D40-C4F8-4748-880C-AB470BD85E88}"/>
              </a:ext>
            </a:extLst>
          </p:cNvPr>
          <p:cNvGrpSpPr/>
          <p:nvPr/>
        </p:nvGrpSpPr>
        <p:grpSpPr>
          <a:xfrm>
            <a:off x="1012735" y="1870304"/>
            <a:ext cx="472415" cy="471192"/>
            <a:chOff x="-48629225" y="3938500"/>
            <a:chExt cx="299300" cy="298525"/>
          </a:xfrm>
          <a:solidFill>
            <a:srgbClr val="93242A"/>
          </a:solidFill>
        </p:grpSpPr>
        <p:sp>
          <p:nvSpPr>
            <p:cNvPr id="43" name="Google Shape;2482;p34">
              <a:extLst>
                <a:ext uri="{FF2B5EF4-FFF2-40B4-BE49-F238E27FC236}">
                  <a16:creationId xmlns:a16="http://schemas.microsoft.com/office/drawing/2014/main" id="{DF728121-3075-494B-8636-311AE3EF9774}"/>
                </a:ext>
              </a:extLst>
            </p:cNvPr>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483;p34">
              <a:extLst>
                <a:ext uri="{FF2B5EF4-FFF2-40B4-BE49-F238E27FC236}">
                  <a16:creationId xmlns:a16="http://schemas.microsoft.com/office/drawing/2014/main" id="{94DE910C-C3A8-44E7-B882-73E939063209}"/>
                </a:ext>
              </a:extLst>
            </p:cNvPr>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484;p34">
              <a:extLst>
                <a:ext uri="{FF2B5EF4-FFF2-40B4-BE49-F238E27FC236}">
                  <a16:creationId xmlns:a16="http://schemas.microsoft.com/office/drawing/2014/main" id="{6B15A8CF-342C-472E-90D4-03D76F03E92B}"/>
                </a:ext>
              </a:extLst>
            </p:cNvPr>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485;p34">
              <a:extLst>
                <a:ext uri="{FF2B5EF4-FFF2-40B4-BE49-F238E27FC236}">
                  <a16:creationId xmlns:a16="http://schemas.microsoft.com/office/drawing/2014/main" id="{7880243F-5626-417C-9A03-5C06614039EA}"/>
                </a:ext>
              </a:extLst>
            </p:cNvPr>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grp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47" name="Synergistically utilize technically sound portals with frictionless chains. Dramatically customize…">
            <a:extLst>
              <a:ext uri="{FF2B5EF4-FFF2-40B4-BE49-F238E27FC236}">
                <a16:creationId xmlns:a16="http://schemas.microsoft.com/office/drawing/2014/main" id="{6F3F247E-779E-4D33-A4FA-70EE36AE0F1C}"/>
              </a:ext>
            </a:extLst>
          </p:cNvPr>
          <p:cNvSpPr txBox="1"/>
          <p:nvPr/>
        </p:nvSpPr>
        <p:spPr>
          <a:xfrm>
            <a:off x="3085777" y="1875775"/>
            <a:ext cx="4259274" cy="4616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defRPr sz="2000" b="0">
                <a:solidFill>
                  <a:srgbClr val="1C1F25"/>
                </a:solidFill>
                <a:latin typeface="Roboto Bold"/>
                <a:ea typeface="Roboto Bold"/>
                <a:cs typeface="Roboto Bold"/>
                <a:sym typeface="Roboto Bold"/>
              </a:defRPr>
            </a:pPr>
            <a:r>
              <a:rPr lang="vi-VN" sz="1500" kern="0">
                <a:solidFill>
                  <a:srgbClr val="93242A"/>
                </a:solidFill>
                <a:latin typeface="Roboto Bold"/>
                <a:ea typeface="仓耳玄三M W05" panose="02020400000000000000" pitchFamily="18" charset="-122"/>
                <a:sym typeface="Roboto Light"/>
              </a:rPr>
              <a:t>Mô hình MVC tách biệt Model và View trong ứng dụng web.</a:t>
            </a:r>
            <a:endParaRPr lang="en-US" altLang="zh-CN" sz="1500" kern="0" dirty="0">
              <a:solidFill>
                <a:srgbClr val="93242A"/>
              </a:solidFill>
              <a:latin typeface="Roboto Bold"/>
              <a:ea typeface="仓耳玄三M W05" panose="02020400000000000000" pitchFamily="18" charset="-122"/>
              <a:sym typeface="Roboto Light"/>
            </a:endParaRPr>
          </a:p>
        </p:txBody>
      </p:sp>
      <p:sp>
        <p:nvSpPr>
          <p:cNvPr id="48" name="Synergistically utilize technically sound portals with frictionless chains. Dramatically customize…">
            <a:extLst>
              <a:ext uri="{FF2B5EF4-FFF2-40B4-BE49-F238E27FC236}">
                <a16:creationId xmlns:a16="http://schemas.microsoft.com/office/drawing/2014/main" id="{82829FF8-0CBE-4EA3-A11E-9CC90A894F01}"/>
              </a:ext>
            </a:extLst>
          </p:cNvPr>
          <p:cNvSpPr txBox="1"/>
          <p:nvPr/>
        </p:nvSpPr>
        <p:spPr>
          <a:xfrm>
            <a:off x="3075158" y="2951545"/>
            <a:ext cx="4224923" cy="4616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defRPr sz="2000" b="0">
                <a:solidFill>
                  <a:srgbClr val="1C1F25"/>
                </a:solidFill>
                <a:latin typeface="Roboto Bold"/>
                <a:ea typeface="Roboto Bold"/>
                <a:cs typeface="Roboto Bold"/>
                <a:sym typeface="Roboto Bold"/>
              </a:defRPr>
            </a:pPr>
            <a:r>
              <a:rPr lang="en-US" sz="1500" kern="0">
                <a:solidFill>
                  <a:srgbClr val="93242A"/>
                </a:solidFill>
                <a:latin typeface="Roboto Bold"/>
                <a:ea typeface="仓耳玄三M W05" panose="02020400000000000000" pitchFamily="18" charset="-122"/>
                <a:sym typeface="Roboto Light"/>
              </a:rPr>
              <a:t>MVC giúp quản lý mã nguồn hiệu quả, dễ bảo trì và phát triển ứng dụng web một cách có tổ chức.</a:t>
            </a:r>
            <a:endParaRPr lang="en-US" altLang="zh-CN" sz="1500" kern="0" dirty="0">
              <a:solidFill>
                <a:srgbClr val="93242A"/>
              </a:solidFill>
              <a:latin typeface="Roboto Bold"/>
              <a:ea typeface="仓耳玄三M W05" panose="02020400000000000000" pitchFamily="18" charset="-122"/>
              <a:sym typeface="Roboto Light"/>
            </a:endParaRPr>
          </a:p>
        </p:txBody>
      </p:sp>
      <p:sp>
        <p:nvSpPr>
          <p:cNvPr id="49" name="Synergistically utilize technically sound portals with frictionless chains. Dramatically customize…">
            <a:extLst>
              <a:ext uri="{FF2B5EF4-FFF2-40B4-BE49-F238E27FC236}">
                <a16:creationId xmlns:a16="http://schemas.microsoft.com/office/drawing/2014/main" id="{555F48A7-3071-4630-AE91-DC35CBA35D89}"/>
              </a:ext>
            </a:extLst>
          </p:cNvPr>
          <p:cNvSpPr txBox="1"/>
          <p:nvPr/>
        </p:nvSpPr>
        <p:spPr>
          <a:xfrm>
            <a:off x="3085777" y="3958594"/>
            <a:ext cx="4562834" cy="86690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en-US" sz="1300" kern="0">
                <a:solidFill>
                  <a:srgbClr val="93242A"/>
                </a:solidFill>
                <a:latin typeface="Roboto Bold"/>
                <a:ea typeface="仓耳玄三M W05" panose="02020400000000000000" pitchFamily="18" charset="-122"/>
                <a:sym typeface="Roboto Light"/>
              </a:rPr>
              <a:t>Model xử lý dữ liệu, View hiển thị thông tin, và Controller điều khiển luồng dữ liệu giữa chúng, tạo ứng dụng có cấu trúc rõ ràng</a:t>
            </a:r>
            <a:endParaRPr lang="en-US" altLang="zh-CN" sz="1300" kern="0" dirty="0">
              <a:solidFill>
                <a:srgbClr val="93242A"/>
              </a:solidFill>
              <a:latin typeface="Roboto Bold"/>
              <a:ea typeface="仓耳玄三M W05" panose="02020400000000000000" pitchFamily="18" charset="-122"/>
              <a:sym typeface="Roboto Light"/>
            </a:endParaRPr>
          </a:p>
        </p:txBody>
      </p:sp>
      <p:sp>
        <p:nvSpPr>
          <p:cNvPr id="50" name="Synergistically utilize technically sound portals with frictionless chains. Dramatically customize…">
            <a:extLst>
              <a:ext uri="{FF2B5EF4-FFF2-40B4-BE49-F238E27FC236}">
                <a16:creationId xmlns:a16="http://schemas.microsoft.com/office/drawing/2014/main" id="{94CB0EC6-04D2-40E8-884C-32FA7D313AD5}"/>
              </a:ext>
            </a:extLst>
          </p:cNvPr>
          <p:cNvSpPr txBox="1"/>
          <p:nvPr/>
        </p:nvSpPr>
        <p:spPr>
          <a:xfrm>
            <a:off x="3076170" y="5067772"/>
            <a:ext cx="4562835" cy="86690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vi-VN" sz="1300" kern="0">
                <a:solidFill>
                  <a:srgbClr val="93242A"/>
                </a:solidFill>
                <a:latin typeface="Roboto Bold"/>
                <a:ea typeface="仓耳玄三M W05" panose="02020400000000000000" pitchFamily="18" charset="-122"/>
                <a:sym typeface="Roboto Light"/>
              </a:rPr>
              <a:t>Mô hình MVC tạo cơ sở cho phát triển linh hoạt, tăng khả năng tái sử dụng mã nguồn, và giảm phụ thuộc giữa các thành phần.</a:t>
            </a:r>
            <a:endParaRPr lang="en-US" altLang="zh-CN" sz="1300" kern="0" dirty="0">
              <a:solidFill>
                <a:srgbClr val="93242A"/>
              </a:solidFill>
              <a:latin typeface="Roboto Bold"/>
              <a:ea typeface="仓耳玄三M W05" panose="02020400000000000000" pitchFamily="18" charset="-122"/>
              <a:sym typeface="Roboto Light"/>
            </a:endParaRPr>
          </a:p>
        </p:txBody>
      </p:sp>
      <p:pic>
        <p:nvPicPr>
          <p:cNvPr id="51" name="图片 50">
            <a:extLst>
              <a:ext uri="{FF2B5EF4-FFF2-40B4-BE49-F238E27FC236}">
                <a16:creationId xmlns:a16="http://schemas.microsoft.com/office/drawing/2014/main" id="{ABC5C361-2E09-48B2-AA11-ED0AB28D5D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096000" y="806460"/>
            <a:ext cx="6099381" cy="6099381"/>
          </a:xfrm>
          <a:prstGeom prst="rect">
            <a:avLst/>
          </a:prstGeom>
        </p:spPr>
      </p:pic>
      <p:grpSp>
        <p:nvGrpSpPr>
          <p:cNvPr id="52" name="Group 51">
            <a:extLst>
              <a:ext uri="{FF2B5EF4-FFF2-40B4-BE49-F238E27FC236}">
                <a16:creationId xmlns:a16="http://schemas.microsoft.com/office/drawing/2014/main" id="{CF201B07-1082-40F5-A10A-F42089154575}"/>
              </a:ext>
            </a:extLst>
          </p:cNvPr>
          <p:cNvGrpSpPr/>
          <p:nvPr/>
        </p:nvGrpSpPr>
        <p:grpSpPr>
          <a:xfrm>
            <a:off x="12743859" y="6196502"/>
            <a:ext cx="821659" cy="661498"/>
            <a:chOff x="795648" y="981328"/>
            <a:chExt cx="2864004" cy="2305745"/>
          </a:xfrm>
          <a:solidFill>
            <a:schemeClr val="tx1"/>
          </a:solidFill>
        </p:grpSpPr>
        <p:sp>
          <p:nvSpPr>
            <p:cNvPr id="53" name="TextBox 52">
              <a:extLst>
                <a:ext uri="{FF2B5EF4-FFF2-40B4-BE49-F238E27FC236}">
                  <a16:creationId xmlns:a16="http://schemas.microsoft.com/office/drawing/2014/main" id="{A3E7AD88-3CFF-41C9-BF59-13C29163F158}"/>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54" name="Group 53">
              <a:extLst>
                <a:ext uri="{FF2B5EF4-FFF2-40B4-BE49-F238E27FC236}">
                  <a16:creationId xmlns:a16="http://schemas.microsoft.com/office/drawing/2014/main" id="{1AE9E250-6058-4D22-B83B-F934296F4778}"/>
                </a:ext>
              </a:extLst>
            </p:cNvPr>
            <p:cNvGrpSpPr/>
            <p:nvPr/>
          </p:nvGrpSpPr>
          <p:grpSpPr>
            <a:xfrm>
              <a:off x="2252320" y="2509426"/>
              <a:ext cx="447551" cy="777647"/>
              <a:chOff x="-2833130" y="2276125"/>
              <a:chExt cx="565557" cy="982689"/>
            </a:xfrm>
            <a:grpFill/>
          </p:grpSpPr>
          <p:sp>
            <p:nvSpPr>
              <p:cNvPr id="59" name="Freeform 63">
                <a:extLst>
                  <a:ext uri="{FF2B5EF4-FFF2-40B4-BE49-F238E27FC236}">
                    <a16:creationId xmlns:a16="http://schemas.microsoft.com/office/drawing/2014/main" id="{3287CF03-4009-480A-A89D-FB63D66C92A1}"/>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60" name="Freeform 64">
                <a:extLst>
                  <a:ext uri="{FF2B5EF4-FFF2-40B4-BE49-F238E27FC236}">
                    <a16:creationId xmlns:a16="http://schemas.microsoft.com/office/drawing/2014/main" id="{E2D3DBB8-1765-445D-8725-BC02681E9F5A}"/>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61" name="Freeform 65">
                <a:extLst>
                  <a:ext uri="{FF2B5EF4-FFF2-40B4-BE49-F238E27FC236}">
                    <a16:creationId xmlns:a16="http://schemas.microsoft.com/office/drawing/2014/main" id="{ADC99C4C-9C60-4DF6-B54D-D10E69B0D6AE}"/>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62" name="Freeform 66">
                <a:extLst>
                  <a:ext uri="{FF2B5EF4-FFF2-40B4-BE49-F238E27FC236}">
                    <a16:creationId xmlns:a16="http://schemas.microsoft.com/office/drawing/2014/main" id="{3E8FC939-0BFA-4E27-A941-9B4A79C11C8D}"/>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63" name="Freeform 67">
                <a:extLst>
                  <a:ext uri="{FF2B5EF4-FFF2-40B4-BE49-F238E27FC236}">
                    <a16:creationId xmlns:a16="http://schemas.microsoft.com/office/drawing/2014/main" id="{79A32B36-5228-48A4-898B-AE56A0BA0EAB}"/>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55" name="TextBox 54">
              <a:extLst>
                <a:ext uri="{FF2B5EF4-FFF2-40B4-BE49-F238E27FC236}">
                  <a16:creationId xmlns:a16="http://schemas.microsoft.com/office/drawing/2014/main" id="{F8A171E5-6B6F-4BC2-94F5-B28BD23C91F1}"/>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56" name="TextBox 55">
              <a:extLst>
                <a:ext uri="{FF2B5EF4-FFF2-40B4-BE49-F238E27FC236}">
                  <a16:creationId xmlns:a16="http://schemas.microsoft.com/office/drawing/2014/main" id="{BC3D1C7F-D68A-45E2-93A8-A5A8A29C9CB8}"/>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57" name="TextBox 56">
              <a:extLst>
                <a:ext uri="{FF2B5EF4-FFF2-40B4-BE49-F238E27FC236}">
                  <a16:creationId xmlns:a16="http://schemas.microsoft.com/office/drawing/2014/main" id="{B4FC064E-09F1-4C00-B151-FCD5DEE876DE}"/>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58" name="TextBox 57">
              <a:extLst>
                <a:ext uri="{FF2B5EF4-FFF2-40B4-BE49-F238E27FC236}">
                  <a16:creationId xmlns:a16="http://schemas.microsoft.com/office/drawing/2014/main" id="{1A1A0F6E-AB72-4692-9BB3-B6381B0FBB99}"/>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64" name="TextBox 63">
            <a:extLst>
              <a:ext uri="{FF2B5EF4-FFF2-40B4-BE49-F238E27FC236}">
                <a16:creationId xmlns:a16="http://schemas.microsoft.com/office/drawing/2014/main" id="{FE127CA9-B149-4AF3-BA14-15CB446F4DCA}"/>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21006588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F6CF15-249A-4A83-9DF3-D258E5292F03}"/>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0"/>
            <a:ext cx="12192000" cy="6858000"/>
          </a:xfrm>
          <a:prstGeom prst="rect">
            <a:avLst/>
          </a:prstGeom>
        </p:spPr>
      </p:pic>
      <p:pic>
        <p:nvPicPr>
          <p:cNvPr id="4" name="图片 3">
            <a:extLst>
              <a:ext uri="{FF2B5EF4-FFF2-40B4-BE49-F238E27FC236}">
                <a16:creationId xmlns:a16="http://schemas.microsoft.com/office/drawing/2014/main" id="{7545291D-AEB6-4187-A5BC-CA1426912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445000"/>
          </a:xfrm>
          <a:prstGeom prst="rect">
            <a:avLst/>
          </a:prstGeom>
        </p:spPr>
      </p:pic>
      <p:sp>
        <p:nvSpPr>
          <p:cNvPr id="5" name="Freeform: Shape 9">
            <a:extLst>
              <a:ext uri="{FF2B5EF4-FFF2-40B4-BE49-F238E27FC236}">
                <a16:creationId xmlns:a16="http://schemas.microsoft.com/office/drawing/2014/main" id="{4F6CB92D-2126-4EB9-9789-864DFED7AC6B}"/>
              </a:ext>
            </a:extLst>
          </p:cNvPr>
          <p:cNvSpPr/>
          <p:nvPr/>
        </p:nvSpPr>
        <p:spPr>
          <a:xfrm rot="10800000">
            <a:off x="2342855" y="1548596"/>
            <a:ext cx="3905250" cy="2019300"/>
          </a:xfrm>
          <a:custGeom>
            <a:avLst/>
            <a:gdLst>
              <a:gd name="connsiteX0" fmla="*/ 3813170 w 3905250"/>
              <a:gd name="connsiteY0" fmla="*/ 2019300 h 2019300"/>
              <a:gd name="connsiteX1" fmla="*/ 92080 w 3905250"/>
              <a:gd name="connsiteY1" fmla="*/ 2019300 h 2019300"/>
              <a:gd name="connsiteX2" fmla="*/ 0 w 3905250"/>
              <a:gd name="connsiteY2" fmla="*/ 1927220 h 2019300"/>
              <a:gd name="connsiteX3" fmla="*/ 0 w 3905250"/>
              <a:gd name="connsiteY3" fmla="*/ 423863 h 2019300"/>
              <a:gd name="connsiteX4" fmla="*/ 0 w 3905250"/>
              <a:gd name="connsiteY4" fmla="*/ 301630 h 2019300"/>
              <a:gd name="connsiteX5" fmla="*/ 0 w 3905250"/>
              <a:gd name="connsiteY5" fmla="*/ 0 h 2019300"/>
              <a:gd name="connsiteX6" fmla="*/ 248399 w 3905250"/>
              <a:gd name="connsiteY6" fmla="*/ 209550 h 2019300"/>
              <a:gd name="connsiteX7" fmla="*/ 3813170 w 3905250"/>
              <a:gd name="connsiteY7" fmla="*/ 209550 h 2019300"/>
              <a:gd name="connsiteX8" fmla="*/ 3905250 w 3905250"/>
              <a:gd name="connsiteY8" fmla="*/ 301630 h 2019300"/>
              <a:gd name="connsiteX9" fmla="*/ 3905250 w 3905250"/>
              <a:gd name="connsiteY9" fmla="*/ 1927220 h 2019300"/>
              <a:gd name="connsiteX10" fmla="*/ 3813170 w 3905250"/>
              <a:gd name="connsiteY10" fmla="*/ 201930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0" h="2019300">
                <a:moveTo>
                  <a:pt x="3813170" y="2019300"/>
                </a:moveTo>
                <a:lnTo>
                  <a:pt x="92080" y="2019300"/>
                </a:lnTo>
                <a:cubicBezTo>
                  <a:pt x="41226" y="2019300"/>
                  <a:pt x="0" y="1978074"/>
                  <a:pt x="0" y="1927220"/>
                </a:cubicBezTo>
                <a:lnTo>
                  <a:pt x="0" y="423863"/>
                </a:lnTo>
                <a:lnTo>
                  <a:pt x="0" y="301630"/>
                </a:lnTo>
                <a:lnTo>
                  <a:pt x="0" y="0"/>
                </a:lnTo>
                <a:lnTo>
                  <a:pt x="248399" y="209550"/>
                </a:lnTo>
                <a:lnTo>
                  <a:pt x="3813170" y="209550"/>
                </a:lnTo>
                <a:cubicBezTo>
                  <a:pt x="3864024" y="209550"/>
                  <a:pt x="3905250" y="250776"/>
                  <a:pt x="3905250" y="301630"/>
                </a:cubicBezTo>
                <a:lnTo>
                  <a:pt x="3905250" y="1927220"/>
                </a:lnTo>
                <a:cubicBezTo>
                  <a:pt x="3905250" y="1978074"/>
                  <a:pt x="3864024" y="2019300"/>
                  <a:pt x="3813170" y="201930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cxnSp>
        <p:nvCxnSpPr>
          <p:cNvPr id="6" name="Straight Connector 27">
            <a:extLst>
              <a:ext uri="{FF2B5EF4-FFF2-40B4-BE49-F238E27FC236}">
                <a16:creationId xmlns:a16="http://schemas.microsoft.com/office/drawing/2014/main" id="{BE840B98-B82D-43D5-81F2-0BD2EE5C91AC}"/>
              </a:ext>
            </a:extLst>
          </p:cNvPr>
          <p:cNvCxnSpPr/>
          <p:nvPr/>
        </p:nvCxnSpPr>
        <p:spPr>
          <a:xfrm>
            <a:off x="2559338" y="2334596"/>
            <a:ext cx="3409678" cy="0"/>
          </a:xfrm>
          <a:prstGeom prst="line">
            <a:avLst/>
          </a:prstGeom>
          <a:noFill/>
          <a:ln w="6350" cap="flat" cmpd="sng" algn="ctr">
            <a:solidFill>
              <a:sysClr val="window" lastClr="FFFFFF">
                <a:lumMod val="95000"/>
              </a:sysClr>
            </a:solidFill>
            <a:prstDash val="solid"/>
            <a:miter lim="800000"/>
          </a:ln>
          <a:effectLst/>
        </p:spPr>
      </p:cxnSp>
      <p:sp>
        <p:nvSpPr>
          <p:cNvPr id="7" name="snowflake_253123">
            <a:extLst>
              <a:ext uri="{FF2B5EF4-FFF2-40B4-BE49-F238E27FC236}">
                <a16:creationId xmlns:a16="http://schemas.microsoft.com/office/drawing/2014/main" id="{28A38C19-78C9-4B2A-A4CE-4030DC6932AA}"/>
              </a:ext>
            </a:extLst>
          </p:cNvPr>
          <p:cNvSpPr>
            <a:spLocks noChangeAspect="1"/>
          </p:cNvSpPr>
          <p:nvPr/>
        </p:nvSpPr>
        <p:spPr bwMode="auto">
          <a:xfrm>
            <a:off x="3025097" y="1686676"/>
            <a:ext cx="471337" cy="53279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 name="connsiteX237" fmla="*/ 373273 h 605239"/>
              <a:gd name="connsiteY237" fmla="*/ 373273 h 605239"/>
              <a:gd name="connsiteX238" fmla="*/ 373273 h 605239"/>
              <a:gd name="connsiteY238" fmla="*/ 373273 h 605239"/>
              <a:gd name="connsiteX239" fmla="*/ 373273 h 605239"/>
              <a:gd name="connsiteY239" fmla="*/ 373273 h 605239"/>
              <a:gd name="connsiteX240" fmla="*/ 373273 h 605239"/>
              <a:gd name="connsiteY240" fmla="*/ 373273 h 605239"/>
              <a:gd name="connsiteX241" fmla="*/ 373273 h 605239"/>
              <a:gd name="connsiteY241" fmla="*/ 373273 h 605239"/>
              <a:gd name="connsiteX242" fmla="*/ 373273 h 605239"/>
              <a:gd name="connsiteY242" fmla="*/ 373273 h 605239"/>
              <a:gd name="connsiteX243" fmla="*/ 373273 h 605239"/>
              <a:gd name="connsiteY243" fmla="*/ 373273 h 605239"/>
              <a:gd name="connsiteX244" fmla="*/ 373273 h 605239"/>
              <a:gd name="connsiteY244" fmla="*/ 373273 h 605239"/>
              <a:gd name="connsiteX245" fmla="*/ 373273 h 605239"/>
              <a:gd name="connsiteY245" fmla="*/ 373273 h 605239"/>
              <a:gd name="connsiteX246" fmla="*/ 373273 h 605239"/>
              <a:gd name="connsiteY246" fmla="*/ 373273 h 605239"/>
              <a:gd name="connsiteX247" fmla="*/ 373273 h 605239"/>
              <a:gd name="connsiteY247" fmla="*/ 373273 h 605239"/>
              <a:gd name="connsiteX248" fmla="*/ 373273 h 605239"/>
              <a:gd name="connsiteY248" fmla="*/ 373273 h 605239"/>
              <a:gd name="connsiteX249" fmla="*/ 373273 h 605239"/>
              <a:gd name="connsiteY249" fmla="*/ 373273 h 605239"/>
              <a:gd name="connsiteX250" fmla="*/ 373273 h 605239"/>
              <a:gd name="connsiteY250" fmla="*/ 373273 h 605239"/>
              <a:gd name="connsiteX251" fmla="*/ 373273 h 605239"/>
              <a:gd name="connsiteY251" fmla="*/ 373273 h 605239"/>
              <a:gd name="connsiteX252" fmla="*/ 373273 h 605239"/>
              <a:gd name="connsiteY252" fmla="*/ 373273 h 605239"/>
              <a:gd name="connsiteX253" fmla="*/ 373273 h 605239"/>
              <a:gd name="connsiteY253" fmla="*/ 373273 h 605239"/>
              <a:gd name="connsiteX254" fmla="*/ 373273 h 605239"/>
              <a:gd name="connsiteY254" fmla="*/ 373273 h 605239"/>
              <a:gd name="connsiteX255" fmla="*/ 373273 h 605239"/>
              <a:gd name="connsiteY255" fmla="*/ 373273 h 605239"/>
              <a:gd name="connsiteX256" fmla="*/ 373273 h 605239"/>
              <a:gd name="connsiteY256" fmla="*/ 373273 h 605239"/>
              <a:gd name="connsiteX257" fmla="*/ 373273 h 605239"/>
              <a:gd name="connsiteY257" fmla="*/ 373273 h 605239"/>
              <a:gd name="connsiteX258" fmla="*/ 373273 h 605239"/>
              <a:gd name="connsiteY258" fmla="*/ 373273 h 605239"/>
              <a:gd name="connsiteX259" fmla="*/ 373273 h 605239"/>
              <a:gd name="connsiteY259" fmla="*/ 373273 h 605239"/>
              <a:gd name="connsiteX260" fmla="*/ 373273 h 605239"/>
              <a:gd name="connsiteY260" fmla="*/ 373273 h 605239"/>
              <a:gd name="connsiteX261" fmla="*/ 373273 h 605239"/>
              <a:gd name="connsiteY261" fmla="*/ 373273 h 605239"/>
              <a:gd name="connsiteX262" fmla="*/ 373273 h 605239"/>
              <a:gd name="connsiteY262" fmla="*/ 373273 h 605239"/>
              <a:gd name="connsiteX263" fmla="*/ 373273 h 605239"/>
              <a:gd name="connsiteY263" fmla="*/ 373273 h 605239"/>
              <a:gd name="connsiteX264" fmla="*/ 373273 h 605239"/>
              <a:gd name="connsiteY264" fmla="*/ 373273 h 605239"/>
              <a:gd name="connsiteX265" fmla="*/ 373273 h 605239"/>
              <a:gd name="connsiteY265" fmla="*/ 373273 h 605239"/>
              <a:gd name="connsiteX266" fmla="*/ 373273 h 605239"/>
              <a:gd name="connsiteY266" fmla="*/ 373273 h 605239"/>
              <a:gd name="connsiteX267" fmla="*/ 373273 h 605239"/>
              <a:gd name="connsiteY267" fmla="*/ 373273 h 605239"/>
              <a:gd name="connsiteX268" fmla="*/ 373273 h 605239"/>
              <a:gd name="connsiteY268" fmla="*/ 373273 h 605239"/>
              <a:gd name="connsiteX269" fmla="*/ 373273 h 605239"/>
              <a:gd name="connsiteY269" fmla="*/ 373273 h 605239"/>
              <a:gd name="connsiteX270" fmla="*/ 373273 h 605239"/>
              <a:gd name="connsiteY270" fmla="*/ 373273 h 605239"/>
              <a:gd name="connsiteX271" fmla="*/ 373273 h 605239"/>
              <a:gd name="connsiteY271" fmla="*/ 373273 h 605239"/>
              <a:gd name="connsiteX272" fmla="*/ 373273 h 605239"/>
              <a:gd name="connsiteY272" fmla="*/ 373273 h 605239"/>
              <a:gd name="connsiteX273" fmla="*/ 373273 h 605239"/>
              <a:gd name="connsiteY273" fmla="*/ 373273 h 605239"/>
              <a:gd name="connsiteX274" fmla="*/ 373273 h 605239"/>
              <a:gd name="connsiteY274" fmla="*/ 373273 h 605239"/>
              <a:gd name="connsiteX275" fmla="*/ 373273 h 605239"/>
              <a:gd name="connsiteY275" fmla="*/ 373273 h 605239"/>
              <a:gd name="connsiteX276" fmla="*/ 373273 h 605239"/>
              <a:gd name="connsiteY27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536740" h="606722">
                <a:moveTo>
                  <a:pt x="268520" y="546023"/>
                </a:moveTo>
                <a:cubicBezTo>
                  <a:pt x="257395" y="546023"/>
                  <a:pt x="248316" y="555088"/>
                  <a:pt x="248316" y="566286"/>
                </a:cubicBezTo>
                <a:cubicBezTo>
                  <a:pt x="248316" y="577395"/>
                  <a:pt x="257395" y="586459"/>
                  <a:pt x="268520" y="586459"/>
                </a:cubicBezTo>
                <a:cubicBezTo>
                  <a:pt x="279735" y="586459"/>
                  <a:pt x="288814" y="577395"/>
                  <a:pt x="288814" y="566286"/>
                </a:cubicBezTo>
                <a:cubicBezTo>
                  <a:pt x="288814" y="555088"/>
                  <a:pt x="279735" y="546023"/>
                  <a:pt x="268520" y="546023"/>
                </a:cubicBezTo>
                <a:close/>
                <a:moveTo>
                  <a:pt x="496641" y="414583"/>
                </a:moveTo>
                <a:cubicBezTo>
                  <a:pt x="494861" y="414583"/>
                  <a:pt x="493081" y="414761"/>
                  <a:pt x="491301" y="415294"/>
                </a:cubicBezTo>
                <a:cubicBezTo>
                  <a:pt x="486139" y="416627"/>
                  <a:pt x="481777" y="420004"/>
                  <a:pt x="479018" y="424714"/>
                </a:cubicBezTo>
                <a:cubicBezTo>
                  <a:pt x="476348" y="429336"/>
                  <a:pt x="475636" y="434846"/>
                  <a:pt x="477060" y="440000"/>
                </a:cubicBezTo>
                <a:cubicBezTo>
                  <a:pt x="478395" y="445243"/>
                  <a:pt x="481777" y="449598"/>
                  <a:pt x="486495" y="452353"/>
                </a:cubicBezTo>
                <a:cubicBezTo>
                  <a:pt x="496107" y="457863"/>
                  <a:pt x="508568" y="454575"/>
                  <a:pt x="514086" y="444888"/>
                </a:cubicBezTo>
                <a:cubicBezTo>
                  <a:pt x="519694" y="435290"/>
                  <a:pt x="516400" y="422848"/>
                  <a:pt x="506699" y="417249"/>
                </a:cubicBezTo>
                <a:cubicBezTo>
                  <a:pt x="503584" y="415472"/>
                  <a:pt x="500112" y="414583"/>
                  <a:pt x="496641" y="414583"/>
                </a:cubicBezTo>
                <a:close/>
                <a:moveTo>
                  <a:pt x="40489" y="414583"/>
                </a:moveTo>
                <a:cubicBezTo>
                  <a:pt x="37017" y="414583"/>
                  <a:pt x="33546" y="415472"/>
                  <a:pt x="30431" y="417249"/>
                </a:cubicBezTo>
                <a:cubicBezTo>
                  <a:pt x="25714" y="420004"/>
                  <a:pt x="22331" y="424359"/>
                  <a:pt x="20907" y="429602"/>
                </a:cubicBezTo>
                <a:cubicBezTo>
                  <a:pt x="19572" y="434757"/>
                  <a:pt x="20195" y="440267"/>
                  <a:pt x="22954" y="444888"/>
                </a:cubicBezTo>
                <a:cubicBezTo>
                  <a:pt x="25625" y="449598"/>
                  <a:pt x="29986" y="452975"/>
                  <a:pt x="35148" y="454308"/>
                </a:cubicBezTo>
                <a:cubicBezTo>
                  <a:pt x="40400" y="455730"/>
                  <a:pt x="45740" y="455019"/>
                  <a:pt x="50457" y="452353"/>
                </a:cubicBezTo>
                <a:cubicBezTo>
                  <a:pt x="55085" y="449598"/>
                  <a:pt x="58201" y="445243"/>
                  <a:pt x="59625" y="440000"/>
                </a:cubicBezTo>
                <a:cubicBezTo>
                  <a:pt x="60960" y="434846"/>
                  <a:pt x="59625" y="429336"/>
                  <a:pt x="57044" y="424714"/>
                </a:cubicBezTo>
                <a:cubicBezTo>
                  <a:pt x="54551" y="420004"/>
                  <a:pt x="50457" y="416627"/>
                  <a:pt x="45295" y="415294"/>
                </a:cubicBezTo>
                <a:cubicBezTo>
                  <a:pt x="43515" y="414761"/>
                  <a:pt x="42269" y="414583"/>
                  <a:pt x="40489" y="414583"/>
                </a:cubicBezTo>
                <a:close/>
                <a:moveTo>
                  <a:pt x="249190" y="273919"/>
                </a:moveTo>
                <a:lnTo>
                  <a:pt x="250792" y="288497"/>
                </a:lnTo>
                <a:cubicBezTo>
                  <a:pt x="251326" y="292941"/>
                  <a:pt x="248834" y="297119"/>
                  <a:pt x="244829" y="298896"/>
                </a:cubicBezTo>
                <a:lnTo>
                  <a:pt x="231391" y="304763"/>
                </a:lnTo>
                <a:lnTo>
                  <a:pt x="244829" y="310719"/>
                </a:lnTo>
                <a:cubicBezTo>
                  <a:pt x="248834" y="312496"/>
                  <a:pt x="251326" y="316674"/>
                  <a:pt x="250792" y="321030"/>
                </a:cubicBezTo>
                <a:lnTo>
                  <a:pt x="249190" y="335607"/>
                </a:lnTo>
                <a:lnTo>
                  <a:pt x="261026" y="326985"/>
                </a:lnTo>
                <a:cubicBezTo>
                  <a:pt x="262806" y="325652"/>
                  <a:pt x="264942" y="325029"/>
                  <a:pt x="267078" y="325029"/>
                </a:cubicBezTo>
                <a:cubicBezTo>
                  <a:pt x="269124" y="325029"/>
                  <a:pt x="271260" y="325652"/>
                  <a:pt x="273040" y="326985"/>
                </a:cubicBezTo>
                <a:lnTo>
                  <a:pt x="284876" y="335607"/>
                </a:lnTo>
                <a:lnTo>
                  <a:pt x="283274" y="321030"/>
                </a:lnTo>
                <a:cubicBezTo>
                  <a:pt x="282829" y="316674"/>
                  <a:pt x="285232" y="312496"/>
                  <a:pt x="289237" y="310719"/>
                </a:cubicBezTo>
                <a:lnTo>
                  <a:pt x="302675" y="304763"/>
                </a:lnTo>
                <a:lnTo>
                  <a:pt x="289237" y="298896"/>
                </a:lnTo>
                <a:cubicBezTo>
                  <a:pt x="285232" y="297119"/>
                  <a:pt x="282829" y="292941"/>
                  <a:pt x="283274" y="288497"/>
                </a:cubicBezTo>
                <a:lnTo>
                  <a:pt x="284876" y="273919"/>
                </a:lnTo>
                <a:lnTo>
                  <a:pt x="273040" y="282630"/>
                </a:lnTo>
                <a:cubicBezTo>
                  <a:pt x="269480" y="285208"/>
                  <a:pt x="264586" y="285208"/>
                  <a:pt x="261026" y="282630"/>
                </a:cubicBezTo>
                <a:close/>
                <a:moveTo>
                  <a:pt x="231569" y="243519"/>
                </a:moveTo>
                <a:cubicBezTo>
                  <a:pt x="235129" y="241475"/>
                  <a:pt x="239401" y="241742"/>
                  <a:pt x="242693" y="244053"/>
                </a:cubicBezTo>
                <a:lnTo>
                  <a:pt x="267078" y="261919"/>
                </a:lnTo>
                <a:lnTo>
                  <a:pt x="291462" y="244053"/>
                </a:lnTo>
                <a:cubicBezTo>
                  <a:pt x="294665" y="241742"/>
                  <a:pt x="299026" y="241475"/>
                  <a:pt x="302497" y="243519"/>
                </a:cubicBezTo>
                <a:cubicBezTo>
                  <a:pt x="305967" y="245475"/>
                  <a:pt x="307925" y="249386"/>
                  <a:pt x="307480" y="253297"/>
                </a:cubicBezTo>
                <a:lnTo>
                  <a:pt x="304188" y="283341"/>
                </a:lnTo>
                <a:lnTo>
                  <a:pt x="331864" y="295519"/>
                </a:lnTo>
                <a:cubicBezTo>
                  <a:pt x="335513" y="297208"/>
                  <a:pt x="337916" y="300763"/>
                  <a:pt x="337916" y="304763"/>
                </a:cubicBezTo>
                <a:cubicBezTo>
                  <a:pt x="337916" y="308763"/>
                  <a:pt x="335513" y="312407"/>
                  <a:pt x="331864" y="314096"/>
                </a:cubicBezTo>
                <a:lnTo>
                  <a:pt x="304188" y="326274"/>
                </a:lnTo>
                <a:lnTo>
                  <a:pt x="307480" y="356229"/>
                </a:lnTo>
                <a:cubicBezTo>
                  <a:pt x="307925" y="360229"/>
                  <a:pt x="305967" y="364140"/>
                  <a:pt x="302497" y="366096"/>
                </a:cubicBezTo>
                <a:cubicBezTo>
                  <a:pt x="300895" y="366984"/>
                  <a:pt x="299204" y="367429"/>
                  <a:pt x="297424" y="367429"/>
                </a:cubicBezTo>
                <a:cubicBezTo>
                  <a:pt x="295288" y="367429"/>
                  <a:pt x="293241" y="366807"/>
                  <a:pt x="291462" y="365473"/>
                </a:cubicBezTo>
                <a:lnTo>
                  <a:pt x="267078" y="347696"/>
                </a:lnTo>
                <a:lnTo>
                  <a:pt x="242693" y="365473"/>
                </a:lnTo>
                <a:cubicBezTo>
                  <a:pt x="239401" y="367873"/>
                  <a:pt x="235129" y="368140"/>
                  <a:pt x="231569" y="366096"/>
                </a:cubicBezTo>
                <a:cubicBezTo>
                  <a:pt x="228099" y="364140"/>
                  <a:pt x="226141" y="360229"/>
                  <a:pt x="226586" y="356229"/>
                </a:cubicBezTo>
                <a:lnTo>
                  <a:pt x="229878" y="326274"/>
                </a:lnTo>
                <a:lnTo>
                  <a:pt x="202202" y="314007"/>
                </a:lnTo>
                <a:cubicBezTo>
                  <a:pt x="198553" y="312407"/>
                  <a:pt x="196150" y="308763"/>
                  <a:pt x="196150" y="304763"/>
                </a:cubicBezTo>
                <a:cubicBezTo>
                  <a:pt x="196150" y="300763"/>
                  <a:pt x="198553" y="297119"/>
                  <a:pt x="202202" y="295519"/>
                </a:cubicBezTo>
                <a:lnTo>
                  <a:pt x="229878" y="283341"/>
                </a:lnTo>
                <a:lnTo>
                  <a:pt x="226586" y="253386"/>
                </a:lnTo>
                <a:cubicBezTo>
                  <a:pt x="226141" y="249386"/>
                  <a:pt x="228099" y="245475"/>
                  <a:pt x="231569" y="243519"/>
                </a:cubicBezTo>
                <a:close/>
                <a:moveTo>
                  <a:pt x="202033" y="192228"/>
                </a:moveTo>
                <a:cubicBezTo>
                  <a:pt x="201588" y="192494"/>
                  <a:pt x="199630" y="195427"/>
                  <a:pt x="200520" y="203781"/>
                </a:cubicBezTo>
                <a:lnTo>
                  <a:pt x="202567" y="222977"/>
                </a:lnTo>
                <a:cubicBezTo>
                  <a:pt x="205505" y="249639"/>
                  <a:pt x="188505" y="279055"/>
                  <a:pt x="163850" y="289897"/>
                </a:cubicBezTo>
                <a:lnTo>
                  <a:pt x="146227" y="297718"/>
                </a:lnTo>
                <a:cubicBezTo>
                  <a:pt x="138572" y="301095"/>
                  <a:pt x="136881" y="304294"/>
                  <a:pt x="136881" y="304738"/>
                </a:cubicBezTo>
                <a:cubicBezTo>
                  <a:pt x="136881" y="305272"/>
                  <a:pt x="138572" y="308471"/>
                  <a:pt x="146227" y="311848"/>
                </a:cubicBezTo>
                <a:lnTo>
                  <a:pt x="163850" y="319669"/>
                </a:lnTo>
                <a:cubicBezTo>
                  <a:pt x="188505" y="330422"/>
                  <a:pt x="205505" y="359838"/>
                  <a:pt x="202567" y="386589"/>
                </a:cubicBezTo>
                <a:lnTo>
                  <a:pt x="200431" y="405696"/>
                </a:lnTo>
                <a:cubicBezTo>
                  <a:pt x="199541" y="414050"/>
                  <a:pt x="201499" y="417071"/>
                  <a:pt x="201944" y="417338"/>
                </a:cubicBezTo>
                <a:cubicBezTo>
                  <a:pt x="202300" y="417605"/>
                  <a:pt x="205861" y="417782"/>
                  <a:pt x="212625" y="412806"/>
                </a:cubicBezTo>
                <a:lnTo>
                  <a:pt x="228112" y="401430"/>
                </a:lnTo>
                <a:cubicBezTo>
                  <a:pt x="249740" y="385522"/>
                  <a:pt x="284897" y="385522"/>
                  <a:pt x="305191" y="401430"/>
                </a:cubicBezTo>
                <a:lnTo>
                  <a:pt x="321034" y="412806"/>
                </a:lnTo>
                <a:cubicBezTo>
                  <a:pt x="327887" y="417782"/>
                  <a:pt x="331714" y="417605"/>
                  <a:pt x="332159" y="417338"/>
                </a:cubicBezTo>
                <a:cubicBezTo>
                  <a:pt x="332604" y="417071"/>
                  <a:pt x="334562" y="414050"/>
                  <a:pt x="333672" y="405696"/>
                </a:cubicBezTo>
                <a:lnTo>
                  <a:pt x="331536" y="386589"/>
                </a:lnTo>
                <a:cubicBezTo>
                  <a:pt x="328688" y="359838"/>
                  <a:pt x="345599" y="330511"/>
                  <a:pt x="370254" y="319669"/>
                </a:cubicBezTo>
                <a:lnTo>
                  <a:pt x="387877" y="311848"/>
                </a:lnTo>
                <a:cubicBezTo>
                  <a:pt x="395620" y="308471"/>
                  <a:pt x="397222" y="305272"/>
                  <a:pt x="397222" y="304738"/>
                </a:cubicBezTo>
                <a:cubicBezTo>
                  <a:pt x="397222" y="304294"/>
                  <a:pt x="395620" y="301095"/>
                  <a:pt x="387877" y="297718"/>
                </a:cubicBezTo>
                <a:lnTo>
                  <a:pt x="370254" y="289897"/>
                </a:lnTo>
                <a:cubicBezTo>
                  <a:pt x="345599" y="279055"/>
                  <a:pt x="328599" y="249639"/>
                  <a:pt x="331536" y="222977"/>
                </a:cubicBezTo>
                <a:lnTo>
                  <a:pt x="333672" y="203781"/>
                </a:lnTo>
                <a:cubicBezTo>
                  <a:pt x="334562" y="195427"/>
                  <a:pt x="332604" y="192494"/>
                  <a:pt x="332159" y="192228"/>
                </a:cubicBezTo>
                <a:cubicBezTo>
                  <a:pt x="331714" y="191961"/>
                  <a:pt x="328154" y="191784"/>
                  <a:pt x="321390" y="196760"/>
                </a:cubicBezTo>
                <a:lnTo>
                  <a:pt x="305814" y="208136"/>
                </a:lnTo>
                <a:cubicBezTo>
                  <a:pt x="284096" y="223955"/>
                  <a:pt x="250096" y="223955"/>
                  <a:pt x="228379" y="208136"/>
                </a:cubicBezTo>
                <a:lnTo>
                  <a:pt x="212803" y="196760"/>
                </a:lnTo>
                <a:cubicBezTo>
                  <a:pt x="206039" y="191784"/>
                  <a:pt x="202389" y="191961"/>
                  <a:pt x="202033" y="192228"/>
                </a:cubicBezTo>
                <a:close/>
                <a:moveTo>
                  <a:pt x="496552" y="151703"/>
                </a:moveTo>
                <a:cubicBezTo>
                  <a:pt x="493081" y="151703"/>
                  <a:pt x="489610" y="152591"/>
                  <a:pt x="486495" y="154369"/>
                </a:cubicBezTo>
                <a:cubicBezTo>
                  <a:pt x="481777" y="157124"/>
                  <a:pt x="478395" y="161479"/>
                  <a:pt x="477060" y="166633"/>
                </a:cubicBezTo>
                <a:cubicBezTo>
                  <a:pt x="475636" y="171876"/>
                  <a:pt x="476348" y="177298"/>
                  <a:pt x="479018" y="182008"/>
                </a:cubicBezTo>
                <a:cubicBezTo>
                  <a:pt x="481777" y="186718"/>
                  <a:pt x="486139" y="190006"/>
                  <a:pt x="491301" y="191428"/>
                </a:cubicBezTo>
                <a:cubicBezTo>
                  <a:pt x="496641" y="192850"/>
                  <a:pt x="502070" y="192139"/>
                  <a:pt x="506699" y="189384"/>
                </a:cubicBezTo>
                <a:cubicBezTo>
                  <a:pt x="516400" y="183874"/>
                  <a:pt x="519694" y="171432"/>
                  <a:pt x="514086" y="161745"/>
                </a:cubicBezTo>
                <a:cubicBezTo>
                  <a:pt x="510348" y="155346"/>
                  <a:pt x="503584" y="151703"/>
                  <a:pt x="496552" y="151703"/>
                </a:cubicBezTo>
                <a:close/>
                <a:moveTo>
                  <a:pt x="40578" y="151703"/>
                </a:moveTo>
                <a:cubicBezTo>
                  <a:pt x="38797" y="151703"/>
                  <a:pt x="37017" y="151880"/>
                  <a:pt x="35237" y="152325"/>
                </a:cubicBezTo>
                <a:cubicBezTo>
                  <a:pt x="30075" y="153747"/>
                  <a:pt x="25625" y="157124"/>
                  <a:pt x="22954" y="161745"/>
                </a:cubicBezTo>
                <a:cubicBezTo>
                  <a:pt x="20195" y="166455"/>
                  <a:pt x="19483" y="171876"/>
                  <a:pt x="20818" y="177120"/>
                </a:cubicBezTo>
                <a:cubicBezTo>
                  <a:pt x="22242" y="182363"/>
                  <a:pt x="25447" y="186718"/>
                  <a:pt x="30164" y="189384"/>
                </a:cubicBezTo>
                <a:cubicBezTo>
                  <a:pt x="34881" y="192139"/>
                  <a:pt x="40044" y="192850"/>
                  <a:pt x="45295" y="191428"/>
                </a:cubicBezTo>
                <a:cubicBezTo>
                  <a:pt x="50457" y="190006"/>
                  <a:pt x="54551" y="186718"/>
                  <a:pt x="57044" y="182008"/>
                </a:cubicBezTo>
                <a:cubicBezTo>
                  <a:pt x="59625" y="177298"/>
                  <a:pt x="60960" y="171876"/>
                  <a:pt x="59625" y="166633"/>
                </a:cubicBezTo>
                <a:cubicBezTo>
                  <a:pt x="58201" y="161479"/>
                  <a:pt x="55352" y="157124"/>
                  <a:pt x="50635" y="154369"/>
                </a:cubicBezTo>
                <a:cubicBezTo>
                  <a:pt x="47520" y="152591"/>
                  <a:pt x="44049" y="151703"/>
                  <a:pt x="40578" y="151703"/>
                </a:cubicBezTo>
                <a:close/>
                <a:moveTo>
                  <a:pt x="268520" y="20263"/>
                </a:moveTo>
                <a:cubicBezTo>
                  <a:pt x="257395" y="20263"/>
                  <a:pt x="248316" y="29327"/>
                  <a:pt x="248316" y="40436"/>
                </a:cubicBezTo>
                <a:cubicBezTo>
                  <a:pt x="248316" y="51634"/>
                  <a:pt x="257395" y="60699"/>
                  <a:pt x="268520" y="60699"/>
                </a:cubicBezTo>
                <a:cubicBezTo>
                  <a:pt x="279735" y="60699"/>
                  <a:pt x="288814" y="51634"/>
                  <a:pt x="288814" y="40436"/>
                </a:cubicBezTo>
                <a:cubicBezTo>
                  <a:pt x="288814" y="29327"/>
                  <a:pt x="279735" y="20263"/>
                  <a:pt x="268520" y="20263"/>
                </a:cubicBezTo>
                <a:close/>
                <a:moveTo>
                  <a:pt x="268876" y="0"/>
                </a:moveTo>
                <a:cubicBezTo>
                  <a:pt x="291217" y="0"/>
                  <a:pt x="309641" y="18130"/>
                  <a:pt x="309641" y="40436"/>
                </a:cubicBezTo>
                <a:cubicBezTo>
                  <a:pt x="309641" y="59277"/>
                  <a:pt x="295044" y="75096"/>
                  <a:pt x="279824" y="79540"/>
                </a:cubicBezTo>
                <a:lnTo>
                  <a:pt x="279824" y="120420"/>
                </a:lnTo>
                <a:cubicBezTo>
                  <a:pt x="310264" y="114732"/>
                  <a:pt x="342840" y="84161"/>
                  <a:pt x="343107" y="83894"/>
                </a:cubicBezTo>
                <a:cubicBezTo>
                  <a:pt x="347112" y="79895"/>
                  <a:pt x="353075" y="79895"/>
                  <a:pt x="356992" y="83894"/>
                </a:cubicBezTo>
                <a:cubicBezTo>
                  <a:pt x="360997" y="87804"/>
                  <a:pt x="361264" y="94203"/>
                  <a:pt x="357348" y="98114"/>
                </a:cubicBezTo>
                <a:cubicBezTo>
                  <a:pt x="355657" y="99802"/>
                  <a:pt x="317829" y="135350"/>
                  <a:pt x="279824" y="140860"/>
                </a:cubicBezTo>
                <a:lnTo>
                  <a:pt x="279824" y="198449"/>
                </a:lnTo>
                <a:cubicBezTo>
                  <a:pt x="284897" y="197205"/>
                  <a:pt x="290060" y="194983"/>
                  <a:pt x="294421" y="191784"/>
                </a:cubicBezTo>
                <a:lnTo>
                  <a:pt x="309374" y="180408"/>
                </a:lnTo>
                <a:cubicBezTo>
                  <a:pt x="325840" y="168410"/>
                  <a:pt x="337054" y="171699"/>
                  <a:pt x="342306" y="174720"/>
                </a:cubicBezTo>
                <a:cubicBezTo>
                  <a:pt x="347557" y="177742"/>
                  <a:pt x="356013" y="185829"/>
                  <a:pt x="353788" y="206003"/>
                </a:cubicBezTo>
                <a:lnTo>
                  <a:pt x="351651" y="225199"/>
                </a:lnTo>
                <a:cubicBezTo>
                  <a:pt x="351028" y="230798"/>
                  <a:pt x="351918" y="236752"/>
                  <a:pt x="353788" y="242529"/>
                </a:cubicBezTo>
                <a:lnTo>
                  <a:pt x="404432" y="213290"/>
                </a:lnTo>
                <a:cubicBezTo>
                  <a:pt x="389034" y="175787"/>
                  <a:pt x="401850" y="126730"/>
                  <a:pt x="402473" y="124508"/>
                </a:cubicBezTo>
                <a:cubicBezTo>
                  <a:pt x="403898" y="119087"/>
                  <a:pt x="409327" y="115888"/>
                  <a:pt x="414845" y="117399"/>
                </a:cubicBezTo>
                <a:cubicBezTo>
                  <a:pt x="420186" y="118820"/>
                  <a:pt x="423390" y="124330"/>
                  <a:pt x="421966" y="129752"/>
                </a:cubicBezTo>
                <a:cubicBezTo>
                  <a:pt x="421877" y="130196"/>
                  <a:pt x="410840" y="172232"/>
                  <a:pt x="422055" y="203159"/>
                </a:cubicBezTo>
                <a:lnTo>
                  <a:pt x="457479" y="182719"/>
                </a:lnTo>
                <a:cubicBezTo>
                  <a:pt x="455521" y="175787"/>
                  <a:pt x="455254" y="168499"/>
                  <a:pt x="457212" y="161390"/>
                </a:cubicBezTo>
                <a:cubicBezTo>
                  <a:pt x="459971" y="150992"/>
                  <a:pt x="466379" y="142282"/>
                  <a:pt x="475725" y="136861"/>
                </a:cubicBezTo>
                <a:cubicBezTo>
                  <a:pt x="495039" y="125752"/>
                  <a:pt x="520406" y="132329"/>
                  <a:pt x="530463" y="151703"/>
                </a:cubicBezTo>
                <a:cubicBezTo>
                  <a:pt x="543191" y="170988"/>
                  <a:pt x="535626" y="195783"/>
                  <a:pt x="516222" y="206892"/>
                </a:cubicBezTo>
                <a:cubicBezTo>
                  <a:pt x="509992" y="210535"/>
                  <a:pt x="503673" y="212402"/>
                  <a:pt x="496641" y="212402"/>
                </a:cubicBezTo>
                <a:cubicBezTo>
                  <a:pt x="493170" y="212402"/>
                  <a:pt x="489610" y="211868"/>
                  <a:pt x="486139" y="210980"/>
                </a:cubicBezTo>
                <a:cubicBezTo>
                  <a:pt x="479018" y="209113"/>
                  <a:pt x="472699" y="205292"/>
                  <a:pt x="467714" y="200226"/>
                </a:cubicBezTo>
                <a:lnTo>
                  <a:pt x="432290" y="220667"/>
                </a:lnTo>
                <a:cubicBezTo>
                  <a:pt x="453474" y="245817"/>
                  <a:pt x="495395" y="257370"/>
                  <a:pt x="495840" y="257459"/>
                </a:cubicBezTo>
                <a:cubicBezTo>
                  <a:pt x="501269" y="258881"/>
                  <a:pt x="504474" y="264480"/>
                  <a:pt x="503050" y="269901"/>
                </a:cubicBezTo>
                <a:cubicBezTo>
                  <a:pt x="501804" y="274345"/>
                  <a:pt x="497709" y="277366"/>
                  <a:pt x="493259" y="277366"/>
                </a:cubicBezTo>
                <a:cubicBezTo>
                  <a:pt x="492369" y="277366"/>
                  <a:pt x="491479" y="277277"/>
                  <a:pt x="490589" y="277011"/>
                </a:cubicBezTo>
                <a:cubicBezTo>
                  <a:pt x="488364" y="276389"/>
                  <a:pt x="439500" y="262969"/>
                  <a:pt x="414578" y="230887"/>
                </a:cubicBezTo>
                <a:lnTo>
                  <a:pt x="363756" y="260125"/>
                </a:lnTo>
                <a:cubicBezTo>
                  <a:pt x="367939" y="265013"/>
                  <a:pt x="372924" y="269012"/>
                  <a:pt x="378442" y="271412"/>
                </a:cubicBezTo>
                <a:lnTo>
                  <a:pt x="396065" y="279144"/>
                </a:lnTo>
                <a:cubicBezTo>
                  <a:pt x="414667" y="287409"/>
                  <a:pt x="417515" y="298695"/>
                  <a:pt x="417515" y="304738"/>
                </a:cubicBezTo>
                <a:cubicBezTo>
                  <a:pt x="417515" y="310782"/>
                  <a:pt x="414667" y="322157"/>
                  <a:pt x="396065" y="330333"/>
                </a:cubicBezTo>
                <a:lnTo>
                  <a:pt x="378442" y="338154"/>
                </a:lnTo>
                <a:cubicBezTo>
                  <a:pt x="373636" y="340198"/>
                  <a:pt x="369274" y="343486"/>
                  <a:pt x="365447" y="347574"/>
                </a:cubicBezTo>
                <a:lnTo>
                  <a:pt x="414578" y="375835"/>
                </a:lnTo>
                <a:cubicBezTo>
                  <a:pt x="439500" y="343753"/>
                  <a:pt x="488364" y="330333"/>
                  <a:pt x="490589" y="329711"/>
                </a:cubicBezTo>
                <a:cubicBezTo>
                  <a:pt x="496018" y="328200"/>
                  <a:pt x="501536" y="331400"/>
                  <a:pt x="502961" y="336821"/>
                </a:cubicBezTo>
                <a:cubicBezTo>
                  <a:pt x="504474" y="342242"/>
                  <a:pt x="501269" y="347752"/>
                  <a:pt x="495840" y="349263"/>
                </a:cubicBezTo>
                <a:cubicBezTo>
                  <a:pt x="495395" y="349352"/>
                  <a:pt x="453385" y="360905"/>
                  <a:pt x="432201" y="386055"/>
                </a:cubicBezTo>
                <a:lnTo>
                  <a:pt x="467536" y="406496"/>
                </a:lnTo>
                <a:cubicBezTo>
                  <a:pt x="472610" y="401341"/>
                  <a:pt x="478662" y="397609"/>
                  <a:pt x="485783" y="395742"/>
                </a:cubicBezTo>
                <a:cubicBezTo>
                  <a:pt x="496285" y="392987"/>
                  <a:pt x="506877" y="394409"/>
                  <a:pt x="516222" y="399742"/>
                </a:cubicBezTo>
                <a:cubicBezTo>
                  <a:pt x="535626" y="410939"/>
                  <a:pt x="543191" y="435734"/>
                  <a:pt x="530463" y="455019"/>
                </a:cubicBezTo>
                <a:cubicBezTo>
                  <a:pt x="522898" y="467994"/>
                  <a:pt x="509903" y="475193"/>
                  <a:pt x="495929" y="475193"/>
                </a:cubicBezTo>
                <a:cubicBezTo>
                  <a:pt x="489076" y="475193"/>
                  <a:pt x="482667" y="473504"/>
                  <a:pt x="476348" y="469861"/>
                </a:cubicBezTo>
                <a:cubicBezTo>
                  <a:pt x="466913" y="464440"/>
                  <a:pt x="460238" y="455730"/>
                  <a:pt x="457479" y="445243"/>
                </a:cubicBezTo>
                <a:cubicBezTo>
                  <a:pt x="455521" y="438134"/>
                  <a:pt x="455610" y="430846"/>
                  <a:pt x="457568" y="424003"/>
                </a:cubicBezTo>
                <a:lnTo>
                  <a:pt x="422144" y="403563"/>
                </a:lnTo>
                <a:cubicBezTo>
                  <a:pt x="410840" y="434579"/>
                  <a:pt x="421877" y="476526"/>
                  <a:pt x="421966" y="476970"/>
                </a:cubicBezTo>
                <a:cubicBezTo>
                  <a:pt x="423479" y="482392"/>
                  <a:pt x="420275" y="487902"/>
                  <a:pt x="414845" y="489323"/>
                </a:cubicBezTo>
                <a:cubicBezTo>
                  <a:pt x="413955" y="489590"/>
                  <a:pt x="413065" y="489679"/>
                  <a:pt x="412175" y="489679"/>
                </a:cubicBezTo>
                <a:cubicBezTo>
                  <a:pt x="407725" y="489679"/>
                  <a:pt x="403631" y="486746"/>
                  <a:pt x="402473" y="482214"/>
                </a:cubicBezTo>
                <a:cubicBezTo>
                  <a:pt x="401850" y="479992"/>
                  <a:pt x="389034" y="430935"/>
                  <a:pt x="404432" y="393343"/>
                </a:cubicBezTo>
                <a:lnTo>
                  <a:pt x="354678" y="364638"/>
                </a:lnTo>
                <a:cubicBezTo>
                  <a:pt x="352185" y="371125"/>
                  <a:pt x="351028" y="377968"/>
                  <a:pt x="351740" y="384367"/>
                </a:cubicBezTo>
                <a:lnTo>
                  <a:pt x="353877" y="403563"/>
                </a:lnTo>
                <a:cubicBezTo>
                  <a:pt x="356013" y="423737"/>
                  <a:pt x="347646" y="431824"/>
                  <a:pt x="342395" y="434846"/>
                </a:cubicBezTo>
                <a:cubicBezTo>
                  <a:pt x="340081" y="436179"/>
                  <a:pt x="336520" y="437689"/>
                  <a:pt x="331714" y="437689"/>
                </a:cubicBezTo>
                <a:cubicBezTo>
                  <a:pt x="326018" y="437689"/>
                  <a:pt x="318897" y="435645"/>
                  <a:pt x="309997" y="429158"/>
                </a:cubicBezTo>
                <a:lnTo>
                  <a:pt x="295044" y="417782"/>
                </a:lnTo>
                <a:cubicBezTo>
                  <a:pt x="289971" y="414583"/>
                  <a:pt x="284897" y="412361"/>
                  <a:pt x="279824" y="411117"/>
                </a:cubicBezTo>
                <a:lnTo>
                  <a:pt x="279824" y="465862"/>
                </a:lnTo>
                <a:cubicBezTo>
                  <a:pt x="317829" y="471283"/>
                  <a:pt x="355835" y="506920"/>
                  <a:pt x="357437" y="508520"/>
                </a:cubicBezTo>
                <a:cubicBezTo>
                  <a:pt x="361442" y="512519"/>
                  <a:pt x="360997" y="518918"/>
                  <a:pt x="356992" y="522828"/>
                </a:cubicBezTo>
                <a:cubicBezTo>
                  <a:pt x="353075" y="526827"/>
                  <a:pt x="346934" y="526738"/>
                  <a:pt x="343018" y="522828"/>
                </a:cubicBezTo>
                <a:cubicBezTo>
                  <a:pt x="342662" y="522472"/>
                  <a:pt x="310264" y="491990"/>
                  <a:pt x="279824" y="486302"/>
                </a:cubicBezTo>
                <a:lnTo>
                  <a:pt x="279824" y="527094"/>
                </a:lnTo>
                <a:cubicBezTo>
                  <a:pt x="295044" y="531626"/>
                  <a:pt x="309819" y="547445"/>
                  <a:pt x="309819" y="566286"/>
                </a:cubicBezTo>
                <a:cubicBezTo>
                  <a:pt x="309819" y="588592"/>
                  <a:pt x="291217" y="606722"/>
                  <a:pt x="268876" y="606722"/>
                </a:cubicBezTo>
                <a:cubicBezTo>
                  <a:pt x="246536" y="606722"/>
                  <a:pt x="228646" y="588592"/>
                  <a:pt x="228646" y="566286"/>
                </a:cubicBezTo>
                <a:cubicBezTo>
                  <a:pt x="228646" y="547445"/>
                  <a:pt x="241908" y="531626"/>
                  <a:pt x="259620" y="527094"/>
                </a:cubicBezTo>
                <a:lnTo>
                  <a:pt x="259620" y="486302"/>
                </a:lnTo>
                <a:cubicBezTo>
                  <a:pt x="226688" y="491990"/>
                  <a:pt x="195714" y="522472"/>
                  <a:pt x="195358" y="522828"/>
                </a:cubicBezTo>
                <a:cubicBezTo>
                  <a:pt x="193400" y="524783"/>
                  <a:pt x="190285" y="525761"/>
                  <a:pt x="187703" y="525761"/>
                </a:cubicBezTo>
                <a:cubicBezTo>
                  <a:pt x="185122" y="525761"/>
                  <a:pt x="182630" y="524783"/>
                  <a:pt x="180672" y="522828"/>
                </a:cubicBezTo>
                <a:cubicBezTo>
                  <a:pt x="176756" y="518918"/>
                  <a:pt x="177023" y="512519"/>
                  <a:pt x="180939" y="508520"/>
                </a:cubicBezTo>
                <a:cubicBezTo>
                  <a:pt x="182630" y="506920"/>
                  <a:pt x="219122" y="471283"/>
                  <a:pt x="259620" y="465862"/>
                </a:cubicBezTo>
                <a:lnTo>
                  <a:pt x="259620" y="410495"/>
                </a:lnTo>
                <a:cubicBezTo>
                  <a:pt x="252054" y="411650"/>
                  <a:pt x="246002" y="414050"/>
                  <a:pt x="240929" y="417782"/>
                </a:cubicBezTo>
                <a:lnTo>
                  <a:pt x="224730" y="429158"/>
                </a:lnTo>
                <a:cubicBezTo>
                  <a:pt x="208353" y="441155"/>
                  <a:pt x="197138" y="437867"/>
                  <a:pt x="191887" y="434846"/>
                </a:cubicBezTo>
                <a:cubicBezTo>
                  <a:pt x="186635" y="431824"/>
                  <a:pt x="178180" y="423737"/>
                  <a:pt x="180405" y="403563"/>
                </a:cubicBezTo>
                <a:lnTo>
                  <a:pt x="182452" y="384367"/>
                </a:lnTo>
                <a:cubicBezTo>
                  <a:pt x="183075" y="378413"/>
                  <a:pt x="182185" y="372103"/>
                  <a:pt x="180049" y="366059"/>
                </a:cubicBezTo>
                <a:lnTo>
                  <a:pt x="132698" y="393343"/>
                </a:lnTo>
                <a:cubicBezTo>
                  <a:pt x="148096" y="430935"/>
                  <a:pt x="135279" y="479992"/>
                  <a:pt x="134656" y="482214"/>
                </a:cubicBezTo>
                <a:cubicBezTo>
                  <a:pt x="133499" y="486746"/>
                  <a:pt x="129405" y="489679"/>
                  <a:pt x="124866" y="489679"/>
                </a:cubicBezTo>
                <a:cubicBezTo>
                  <a:pt x="124065" y="489679"/>
                  <a:pt x="123175" y="489590"/>
                  <a:pt x="122284" y="489323"/>
                </a:cubicBezTo>
                <a:cubicBezTo>
                  <a:pt x="116855" y="487902"/>
                  <a:pt x="113651" y="482392"/>
                  <a:pt x="115075" y="476970"/>
                </a:cubicBezTo>
                <a:cubicBezTo>
                  <a:pt x="115253" y="476526"/>
                  <a:pt x="126201" y="434490"/>
                  <a:pt x="114986" y="403563"/>
                </a:cubicBezTo>
                <a:lnTo>
                  <a:pt x="79562" y="424003"/>
                </a:lnTo>
                <a:cubicBezTo>
                  <a:pt x="81431" y="430846"/>
                  <a:pt x="81609" y="438134"/>
                  <a:pt x="79651" y="445243"/>
                </a:cubicBezTo>
                <a:cubicBezTo>
                  <a:pt x="76892" y="455730"/>
                  <a:pt x="70127" y="464440"/>
                  <a:pt x="60782" y="469861"/>
                </a:cubicBezTo>
                <a:cubicBezTo>
                  <a:pt x="54551" y="473416"/>
                  <a:pt x="47609" y="475282"/>
                  <a:pt x="40578" y="475282"/>
                </a:cubicBezTo>
                <a:cubicBezTo>
                  <a:pt x="37106" y="475282"/>
                  <a:pt x="33546" y="474838"/>
                  <a:pt x="30075" y="473860"/>
                </a:cubicBezTo>
                <a:cubicBezTo>
                  <a:pt x="19572" y="471105"/>
                  <a:pt x="10850" y="464351"/>
                  <a:pt x="5420" y="455019"/>
                </a:cubicBezTo>
                <a:cubicBezTo>
                  <a:pt x="80" y="445688"/>
                  <a:pt x="-1433" y="434757"/>
                  <a:pt x="1415" y="424359"/>
                </a:cubicBezTo>
                <a:cubicBezTo>
                  <a:pt x="4174" y="413872"/>
                  <a:pt x="10939" y="405163"/>
                  <a:pt x="20284" y="399742"/>
                </a:cubicBezTo>
                <a:cubicBezTo>
                  <a:pt x="29630" y="394409"/>
                  <a:pt x="40578" y="392898"/>
                  <a:pt x="50991" y="395742"/>
                </a:cubicBezTo>
                <a:cubicBezTo>
                  <a:pt x="58112" y="397609"/>
                  <a:pt x="64431" y="401341"/>
                  <a:pt x="69415" y="406496"/>
                </a:cubicBezTo>
                <a:lnTo>
                  <a:pt x="104839" y="386055"/>
                </a:lnTo>
                <a:cubicBezTo>
                  <a:pt x="83656" y="360905"/>
                  <a:pt x="41735" y="349352"/>
                  <a:pt x="41290" y="349263"/>
                </a:cubicBezTo>
                <a:cubicBezTo>
                  <a:pt x="35860" y="347752"/>
                  <a:pt x="32656" y="342242"/>
                  <a:pt x="34080" y="336821"/>
                </a:cubicBezTo>
                <a:cubicBezTo>
                  <a:pt x="35593" y="331489"/>
                  <a:pt x="41112" y="328289"/>
                  <a:pt x="46541" y="329711"/>
                </a:cubicBezTo>
                <a:cubicBezTo>
                  <a:pt x="48766" y="330333"/>
                  <a:pt x="97630" y="343753"/>
                  <a:pt x="122552" y="375835"/>
                </a:cubicBezTo>
                <a:lnTo>
                  <a:pt x="169724" y="348641"/>
                </a:lnTo>
                <a:cubicBezTo>
                  <a:pt x="165719" y="344108"/>
                  <a:pt x="160913" y="340465"/>
                  <a:pt x="155751" y="338154"/>
                </a:cubicBezTo>
                <a:lnTo>
                  <a:pt x="138038" y="330333"/>
                </a:lnTo>
                <a:cubicBezTo>
                  <a:pt x="119436" y="322157"/>
                  <a:pt x="116677" y="310782"/>
                  <a:pt x="116677" y="304738"/>
                </a:cubicBezTo>
                <a:cubicBezTo>
                  <a:pt x="116677" y="298695"/>
                  <a:pt x="119436" y="287409"/>
                  <a:pt x="138038" y="279144"/>
                </a:cubicBezTo>
                <a:lnTo>
                  <a:pt x="155751" y="271412"/>
                </a:lnTo>
                <a:cubicBezTo>
                  <a:pt x="161625" y="268835"/>
                  <a:pt x="166965" y="264391"/>
                  <a:pt x="171326" y="258970"/>
                </a:cubicBezTo>
                <a:lnTo>
                  <a:pt x="122552" y="230887"/>
                </a:lnTo>
                <a:cubicBezTo>
                  <a:pt x="97630" y="262969"/>
                  <a:pt x="48766" y="276389"/>
                  <a:pt x="46541" y="277011"/>
                </a:cubicBezTo>
                <a:cubicBezTo>
                  <a:pt x="45651" y="277277"/>
                  <a:pt x="44761" y="277366"/>
                  <a:pt x="43871" y="277366"/>
                </a:cubicBezTo>
                <a:cubicBezTo>
                  <a:pt x="39420" y="277366"/>
                  <a:pt x="35326" y="274345"/>
                  <a:pt x="34080" y="269901"/>
                </a:cubicBezTo>
                <a:cubicBezTo>
                  <a:pt x="32656" y="264480"/>
                  <a:pt x="35860" y="258881"/>
                  <a:pt x="41290" y="257459"/>
                </a:cubicBezTo>
                <a:cubicBezTo>
                  <a:pt x="41735" y="257370"/>
                  <a:pt x="83656" y="245817"/>
                  <a:pt x="104839" y="220667"/>
                </a:cubicBezTo>
                <a:lnTo>
                  <a:pt x="69415" y="200226"/>
                </a:lnTo>
                <a:cubicBezTo>
                  <a:pt x="64431" y="205292"/>
                  <a:pt x="58112" y="209024"/>
                  <a:pt x="50991" y="210980"/>
                </a:cubicBezTo>
                <a:cubicBezTo>
                  <a:pt x="47520" y="211868"/>
                  <a:pt x="43960" y="212402"/>
                  <a:pt x="40489" y="212402"/>
                </a:cubicBezTo>
                <a:cubicBezTo>
                  <a:pt x="33457" y="212402"/>
                  <a:pt x="26515" y="210535"/>
                  <a:pt x="20284" y="206892"/>
                </a:cubicBezTo>
                <a:cubicBezTo>
                  <a:pt x="10939" y="201559"/>
                  <a:pt x="4174" y="192761"/>
                  <a:pt x="1415" y="182363"/>
                </a:cubicBezTo>
                <a:cubicBezTo>
                  <a:pt x="-1433" y="171965"/>
                  <a:pt x="80" y="161034"/>
                  <a:pt x="5420" y="151703"/>
                </a:cubicBezTo>
                <a:cubicBezTo>
                  <a:pt x="10850" y="142282"/>
                  <a:pt x="19572" y="135617"/>
                  <a:pt x="30075" y="132862"/>
                </a:cubicBezTo>
                <a:cubicBezTo>
                  <a:pt x="40489" y="130018"/>
                  <a:pt x="51436" y="131440"/>
                  <a:pt x="60782" y="136861"/>
                </a:cubicBezTo>
                <a:cubicBezTo>
                  <a:pt x="70127" y="142282"/>
                  <a:pt x="76892" y="150992"/>
                  <a:pt x="79651" y="161390"/>
                </a:cubicBezTo>
                <a:cubicBezTo>
                  <a:pt x="81609" y="168499"/>
                  <a:pt x="81431" y="175787"/>
                  <a:pt x="79562" y="182719"/>
                </a:cubicBezTo>
                <a:lnTo>
                  <a:pt x="114986" y="203159"/>
                </a:lnTo>
                <a:cubicBezTo>
                  <a:pt x="126201" y="172143"/>
                  <a:pt x="115253" y="130196"/>
                  <a:pt x="115075" y="129752"/>
                </a:cubicBezTo>
                <a:cubicBezTo>
                  <a:pt x="113651" y="124330"/>
                  <a:pt x="116855" y="118820"/>
                  <a:pt x="122284" y="117399"/>
                </a:cubicBezTo>
                <a:cubicBezTo>
                  <a:pt x="127714" y="115888"/>
                  <a:pt x="133232" y="119087"/>
                  <a:pt x="134656" y="124508"/>
                </a:cubicBezTo>
                <a:cubicBezTo>
                  <a:pt x="135279" y="126730"/>
                  <a:pt x="148096" y="175787"/>
                  <a:pt x="132698" y="213290"/>
                </a:cubicBezTo>
                <a:lnTo>
                  <a:pt x="180850" y="241107"/>
                </a:lnTo>
                <a:cubicBezTo>
                  <a:pt x="182363" y="235775"/>
                  <a:pt x="183075" y="230354"/>
                  <a:pt x="182541" y="225199"/>
                </a:cubicBezTo>
                <a:lnTo>
                  <a:pt x="180494" y="206003"/>
                </a:lnTo>
                <a:cubicBezTo>
                  <a:pt x="178269" y="185829"/>
                  <a:pt x="186813" y="177742"/>
                  <a:pt x="191976" y="174720"/>
                </a:cubicBezTo>
                <a:cubicBezTo>
                  <a:pt x="197227" y="171699"/>
                  <a:pt x="208620" y="168410"/>
                  <a:pt x="225086" y="180408"/>
                </a:cubicBezTo>
                <a:lnTo>
                  <a:pt x="240929" y="191784"/>
                </a:lnTo>
                <a:cubicBezTo>
                  <a:pt x="246002" y="195516"/>
                  <a:pt x="252054" y="197916"/>
                  <a:pt x="259620" y="198982"/>
                </a:cubicBezTo>
                <a:lnTo>
                  <a:pt x="259620" y="140860"/>
                </a:lnTo>
                <a:cubicBezTo>
                  <a:pt x="219122" y="135350"/>
                  <a:pt x="182719" y="99802"/>
                  <a:pt x="181117" y="98114"/>
                </a:cubicBezTo>
                <a:cubicBezTo>
                  <a:pt x="177201" y="94203"/>
                  <a:pt x="176756" y="87804"/>
                  <a:pt x="180672" y="83894"/>
                </a:cubicBezTo>
                <a:cubicBezTo>
                  <a:pt x="184588" y="79895"/>
                  <a:pt x="191353" y="79895"/>
                  <a:pt x="195269" y="83805"/>
                </a:cubicBezTo>
                <a:cubicBezTo>
                  <a:pt x="195625" y="84161"/>
                  <a:pt x="226688" y="114644"/>
                  <a:pt x="259620" y="120420"/>
                </a:cubicBezTo>
                <a:lnTo>
                  <a:pt x="259620" y="79540"/>
                </a:lnTo>
                <a:cubicBezTo>
                  <a:pt x="241908" y="75096"/>
                  <a:pt x="228824" y="59277"/>
                  <a:pt x="228824" y="40436"/>
                </a:cubicBezTo>
                <a:cubicBezTo>
                  <a:pt x="228824" y="18130"/>
                  <a:pt x="246536" y="0"/>
                  <a:pt x="268876" y="0"/>
                </a:cubicBezTo>
                <a:close/>
              </a:path>
            </a:pathLst>
          </a:custGeom>
          <a:solidFill>
            <a:srgbClr val="93242A"/>
          </a:solidFill>
          <a:ln>
            <a:noFill/>
          </a:ln>
        </p:spPr>
        <p:txBody>
          <a:bodyPr/>
          <a:lstStyle/>
          <a:p>
            <a:endParaRPr lang="vi-VN"/>
          </a:p>
        </p:txBody>
      </p:sp>
      <p:sp>
        <p:nvSpPr>
          <p:cNvPr id="8" name="Synergistically utilize technically sound portals with frictionless chains. Dramatically customize…">
            <a:extLst>
              <a:ext uri="{FF2B5EF4-FFF2-40B4-BE49-F238E27FC236}">
                <a16:creationId xmlns:a16="http://schemas.microsoft.com/office/drawing/2014/main" id="{5DFF6D10-847D-46C4-8422-5A2632131813}"/>
              </a:ext>
            </a:extLst>
          </p:cNvPr>
          <p:cNvSpPr txBox="1"/>
          <p:nvPr/>
        </p:nvSpPr>
        <p:spPr>
          <a:xfrm>
            <a:off x="2987136" y="2432936"/>
            <a:ext cx="2981880" cy="86690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en-US" sz="1300" kern="0">
                <a:solidFill>
                  <a:srgbClr val="93242A"/>
                </a:solidFill>
                <a:latin typeface="Roboto Bold"/>
                <a:ea typeface="仓耳玄三M W05" panose="02020400000000000000" pitchFamily="18" charset="-122"/>
                <a:sym typeface="Roboto Light"/>
              </a:rPr>
              <a:t>Mô hình MVC trong ASP.NET Core: Tách biệt Model, View, Controller, thúc đẩy phát triển web hiệu quả và dễ bảo trì</a:t>
            </a:r>
            <a:endParaRPr lang="en-US" altLang="zh-CN" sz="1300" kern="0" dirty="0">
              <a:solidFill>
                <a:srgbClr val="93242A"/>
              </a:solidFill>
              <a:latin typeface="Roboto Bold"/>
              <a:ea typeface="仓耳玄三M W05" panose="02020400000000000000" pitchFamily="18" charset="-122"/>
              <a:sym typeface="Roboto Light"/>
            </a:endParaRPr>
          </a:p>
        </p:txBody>
      </p:sp>
      <p:sp>
        <p:nvSpPr>
          <p:cNvPr id="9" name="íṧḷïḋè">
            <a:extLst>
              <a:ext uri="{FF2B5EF4-FFF2-40B4-BE49-F238E27FC236}">
                <a16:creationId xmlns:a16="http://schemas.microsoft.com/office/drawing/2014/main" id="{56E52257-31E2-4B04-9D49-138B67211302}"/>
              </a:ext>
            </a:extLst>
          </p:cNvPr>
          <p:cNvSpPr/>
          <p:nvPr/>
        </p:nvSpPr>
        <p:spPr>
          <a:xfrm>
            <a:off x="3732448" y="1756869"/>
            <a:ext cx="1930237" cy="476305"/>
          </a:xfrm>
          <a:prstGeom prst="roundRect">
            <a:avLst>
              <a:gd name="adj" fmla="val 50000"/>
            </a:avLst>
          </a:prstGeom>
          <a:solidFill>
            <a:srgbClr val="93242A"/>
          </a:solidFill>
          <a:ln w="12700" cap="flat" cmpd="sng" algn="ctr">
            <a:noFill/>
            <a:prstDash val="solid"/>
            <a:miter lim="800000"/>
          </a:ln>
          <a:effectLst>
            <a:outerShdw blurRad="368300" dist="381000" dir="5400000" sx="58000" sy="58000" algn="t" rotWithShape="0">
              <a:prstClr val="black">
                <a:alpha val="17000"/>
              </a:prstClr>
            </a:outerShdw>
          </a:effectLst>
        </p:spPr>
        <p:txBody>
          <a:bodyPr rtlCol="0" anchor="ctr"/>
          <a:lstStyle/>
          <a:p>
            <a:pPr algn="ctr" defTabSz="914400"/>
            <a:r>
              <a:rPr lang="en-US" altLang="zh-CN" sz="7200" kern="0" dirty="0">
                <a:solidFill>
                  <a:srgbClr val="F5EAD4"/>
                </a:solidFill>
                <a:latin typeface="Franklin Gothic Demi" panose="020B0703020102020204" pitchFamily="34" charset="0"/>
              </a:rPr>
              <a:t> </a:t>
            </a:r>
            <a:endParaRPr lang="zh-CN" altLang="en-US" sz="7200" kern="0" dirty="0">
              <a:solidFill>
                <a:srgbClr val="F5EAD4"/>
              </a:solidFill>
              <a:latin typeface="Franklin Gothic Demi" panose="020B0703020102020204" pitchFamily="34" charset="0"/>
            </a:endParaRPr>
          </a:p>
        </p:txBody>
      </p:sp>
      <p:pic>
        <p:nvPicPr>
          <p:cNvPr id="11" name="图片 10">
            <a:extLst>
              <a:ext uri="{FF2B5EF4-FFF2-40B4-BE49-F238E27FC236}">
                <a16:creationId xmlns:a16="http://schemas.microsoft.com/office/drawing/2014/main" id="{C98B9583-A171-4745-BC52-2D17B38A2B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682589" y="892886"/>
            <a:ext cx="1530143" cy="1530143"/>
          </a:xfrm>
          <a:prstGeom prst="rect">
            <a:avLst/>
          </a:prstGeom>
        </p:spPr>
      </p:pic>
      <p:sp>
        <p:nvSpPr>
          <p:cNvPr id="12" name="Freeform: Shape 9">
            <a:extLst>
              <a:ext uri="{FF2B5EF4-FFF2-40B4-BE49-F238E27FC236}">
                <a16:creationId xmlns:a16="http://schemas.microsoft.com/office/drawing/2014/main" id="{9956F0D9-EC89-4FE3-A0A1-D92765F5ECD1}"/>
              </a:ext>
            </a:extLst>
          </p:cNvPr>
          <p:cNvSpPr/>
          <p:nvPr/>
        </p:nvSpPr>
        <p:spPr>
          <a:xfrm rot="10800000">
            <a:off x="6984893" y="1548596"/>
            <a:ext cx="3905250" cy="2019300"/>
          </a:xfrm>
          <a:custGeom>
            <a:avLst/>
            <a:gdLst>
              <a:gd name="connsiteX0" fmla="*/ 3813170 w 3905250"/>
              <a:gd name="connsiteY0" fmla="*/ 2019300 h 2019300"/>
              <a:gd name="connsiteX1" fmla="*/ 92080 w 3905250"/>
              <a:gd name="connsiteY1" fmla="*/ 2019300 h 2019300"/>
              <a:gd name="connsiteX2" fmla="*/ 0 w 3905250"/>
              <a:gd name="connsiteY2" fmla="*/ 1927220 h 2019300"/>
              <a:gd name="connsiteX3" fmla="*/ 0 w 3905250"/>
              <a:gd name="connsiteY3" fmla="*/ 423863 h 2019300"/>
              <a:gd name="connsiteX4" fmla="*/ 0 w 3905250"/>
              <a:gd name="connsiteY4" fmla="*/ 301630 h 2019300"/>
              <a:gd name="connsiteX5" fmla="*/ 0 w 3905250"/>
              <a:gd name="connsiteY5" fmla="*/ 0 h 2019300"/>
              <a:gd name="connsiteX6" fmla="*/ 248399 w 3905250"/>
              <a:gd name="connsiteY6" fmla="*/ 209550 h 2019300"/>
              <a:gd name="connsiteX7" fmla="*/ 3813170 w 3905250"/>
              <a:gd name="connsiteY7" fmla="*/ 209550 h 2019300"/>
              <a:gd name="connsiteX8" fmla="*/ 3905250 w 3905250"/>
              <a:gd name="connsiteY8" fmla="*/ 301630 h 2019300"/>
              <a:gd name="connsiteX9" fmla="*/ 3905250 w 3905250"/>
              <a:gd name="connsiteY9" fmla="*/ 1927220 h 2019300"/>
              <a:gd name="connsiteX10" fmla="*/ 3813170 w 3905250"/>
              <a:gd name="connsiteY10" fmla="*/ 201930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0" h="2019300">
                <a:moveTo>
                  <a:pt x="3813170" y="2019300"/>
                </a:moveTo>
                <a:lnTo>
                  <a:pt x="92080" y="2019300"/>
                </a:lnTo>
                <a:cubicBezTo>
                  <a:pt x="41226" y="2019300"/>
                  <a:pt x="0" y="1978074"/>
                  <a:pt x="0" y="1927220"/>
                </a:cubicBezTo>
                <a:lnTo>
                  <a:pt x="0" y="423863"/>
                </a:lnTo>
                <a:lnTo>
                  <a:pt x="0" y="301630"/>
                </a:lnTo>
                <a:lnTo>
                  <a:pt x="0" y="0"/>
                </a:lnTo>
                <a:lnTo>
                  <a:pt x="248399" y="209550"/>
                </a:lnTo>
                <a:lnTo>
                  <a:pt x="3813170" y="209550"/>
                </a:lnTo>
                <a:cubicBezTo>
                  <a:pt x="3864024" y="209550"/>
                  <a:pt x="3905250" y="250776"/>
                  <a:pt x="3905250" y="301630"/>
                </a:cubicBezTo>
                <a:lnTo>
                  <a:pt x="3905250" y="1927220"/>
                </a:lnTo>
                <a:cubicBezTo>
                  <a:pt x="3905250" y="1978074"/>
                  <a:pt x="3864024" y="2019300"/>
                  <a:pt x="3813170" y="201930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cxnSp>
        <p:nvCxnSpPr>
          <p:cNvPr id="13" name="Straight Connector 27">
            <a:extLst>
              <a:ext uri="{FF2B5EF4-FFF2-40B4-BE49-F238E27FC236}">
                <a16:creationId xmlns:a16="http://schemas.microsoft.com/office/drawing/2014/main" id="{EAF983C6-8214-4B9C-8275-28022E730857}"/>
              </a:ext>
            </a:extLst>
          </p:cNvPr>
          <p:cNvCxnSpPr/>
          <p:nvPr/>
        </p:nvCxnSpPr>
        <p:spPr>
          <a:xfrm>
            <a:off x="7201376" y="2334596"/>
            <a:ext cx="3409678" cy="0"/>
          </a:xfrm>
          <a:prstGeom prst="line">
            <a:avLst/>
          </a:prstGeom>
          <a:noFill/>
          <a:ln w="6350" cap="flat" cmpd="sng" algn="ctr">
            <a:solidFill>
              <a:sysClr val="window" lastClr="FFFFFF">
                <a:lumMod val="95000"/>
              </a:sysClr>
            </a:solidFill>
            <a:prstDash val="solid"/>
            <a:miter lim="800000"/>
          </a:ln>
          <a:effectLst/>
        </p:spPr>
      </p:cxnSp>
      <p:sp>
        <p:nvSpPr>
          <p:cNvPr id="14" name="snowflake_253123">
            <a:extLst>
              <a:ext uri="{FF2B5EF4-FFF2-40B4-BE49-F238E27FC236}">
                <a16:creationId xmlns:a16="http://schemas.microsoft.com/office/drawing/2014/main" id="{B42BB52C-6E8E-432F-A1D7-B02695E4F7C2}"/>
              </a:ext>
            </a:extLst>
          </p:cNvPr>
          <p:cNvSpPr>
            <a:spLocks noChangeAspect="1"/>
          </p:cNvSpPr>
          <p:nvPr/>
        </p:nvSpPr>
        <p:spPr bwMode="auto">
          <a:xfrm>
            <a:off x="7667135" y="1686676"/>
            <a:ext cx="471337" cy="53279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 name="connsiteX237" fmla="*/ 373273 h 605239"/>
              <a:gd name="connsiteY237" fmla="*/ 373273 h 605239"/>
              <a:gd name="connsiteX238" fmla="*/ 373273 h 605239"/>
              <a:gd name="connsiteY238" fmla="*/ 373273 h 605239"/>
              <a:gd name="connsiteX239" fmla="*/ 373273 h 605239"/>
              <a:gd name="connsiteY239" fmla="*/ 373273 h 605239"/>
              <a:gd name="connsiteX240" fmla="*/ 373273 h 605239"/>
              <a:gd name="connsiteY240" fmla="*/ 373273 h 605239"/>
              <a:gd name="connsiteX241" fmla="*/ 373273 h 605239"/>
              <a:gd name="connsiteY241" fmla="*/ 373273 h 605239"/>
              <a:gd name="connsiteX242" fmla="*/ 373273 h 605239"/>
              <a:gd name="connsiteY242" fmla="*/ 373273 h 605239"/>
              <a:gd name="connsiteX243" fmla="*/ 373273 h 605239"/>
              <a:gd name="connsiteY243" fmla="*/ 373273 h 605239"/>
              <a:gd name="connsiteX244" fmla="*/ 373273 h 605239"/>
              <a:gd name="connsiteY244" fmla="*/ 373273 h 605239"/>
              <a:gd name="connsiteX245" fmla="*/ 373273 h 605239"/>
              <a:gd name="connsiteY245" fmla="*/ 373273 h 605239"/>
              <a:gd name="connsiteX246" fmla="*/ 373273 h 605239"/>
              <a:gd name="connsiteY246" fmla="*/ 373273 h 605239"/>
              <a:gd name="connsiteX247" fmla="*/ 373273 h 605239"/>
              <a:gd name="connsiteY247" fmla="*/ 373273 h 605239"/>
              <a:gd name="connsiteX248" fmla="*/ 373273 h 605239"/>
              <a:gd name="connsiteY248" fmla="*/ 373273 h 605239"/>
              <a:gd name="connsiteX249" fmla="*/ 373273 h 605239"/>
              <a:gd name="connsiteY249" fmla="*/ 373273 h 605239"/>
              <a:gd name="connsiteX250" fmla="*/ 373273 h 605239"/>
              <a:gd name="connsiteY250" fmla="*/ 373273 h 605239"/>
              <a:gd name="connsiteX251" fmla="*/ 373273 h 605239"/>
              <a:gd name="connsiteY251" fmla="*/ 373273 h 605239"/>
              <a:gd name="connsiteX252" fmla="*/ 373273 h 605239"/>
              <a:gd name="connsiteY252" fmla="*/ 373273 h 605239"/>
              <a:gd name="connsiteX253" fmla="*/ 373273 h 605239"/>
              <a:gd name="connsiteY253" fmla="*/ 373273 h 605239"/>
              <a:gd name="connsiteX254" fmla="*/ 373273 h 605239"/>
              <a:gd name="connsiteY254" fmla="*/ 373273 h 605239"/>
              <a:gd name="connsiteX255" fmla="*/ 373273 h 605239"/>
              <a:gd name="connsiteY255" fmla="*/ 373273 h 605239"/>
              <a:gd name="connsiteX256" fmla="*/ 373273 h 605239"/>
              <a:gd name="connsiteY256" fmla="*/ 373273 h 605239"/>
              <a:gd name="connsiteX257" fmla="*/ 373273 h 605239"/>
              <a:gd name="connsiteY257" fmla="*/ 373273 h 605239"/>
              <a:gd name="connsiteX258" fmla="*/ 373273 h 605239"/>
              <a:gd name="connsiteY258" fmla="*/ 373273 h 605239"/>
              <a:gd name="connsiteX259" fmla="*/ 373273 h 605239"/>
              <a:gd name="connsiteY259" fmla="*/ 373273 h 605239"/>
              <a:gd name="connsiteX260" fmla="*/ 373273 h 605239"/>
              <a:gd name="connsiteY260" fmla="*/ 373273 h 605239"/>
              <a:gd name="connsiteX261" fmla="*/ 373273 h 605239"/>
              <a:gd name="connsiteY261" fmla="*/ 373273 h 605239"/>
              <a:gd name="connsiteX262" fmla="*/ 373273 h 605239"/>
              <a:gd name="connsiteY262" fmla="*/ 373273 h 605239"/>
              <a:gd name="connsiteX263" fmla="*/ 373273 h 605239"/>
              <a:gd name="connsiteY263" fmla="*/ 373273 h 605239"/>
              <a:gd name="connsiteX264" fmla="*/ 373273 h 605239"/>
              <a:gd name="connsiteY264" fmla="*/ 373273 h 605239"/>
              <a:gd name="connsiteX265" fmla="*/ 373273 h 605239"/>
              <a:gd name="connsiteY265" fmla="*/ 373273 h 605239"/>
              <a:gd name="connsiteX266" fmla="*/ 373273 h 605239"/>
              <a:gd name="connsiteY266" fmla="*/ 373273 h 605239"/>
              <a:gd name="connsiteX267" fmla="*/ 373273 h 605239"/>
              <a:gd name="connsiteY267" fmla="*/ 373273 h 605239"/>
              <a:gd name="connsiteX268" fmla="*/ 373273 h 605239"/>
              <a:gd name="connsiteY268" fmla="*/ 373273 h 605239"/>
              <a:gd name="connsiteX269" fmla="*/ 373273 h 605239"/>
              <a:gd name="connsiteY269" fmla="*/ 373273 h 605239"/>
              <a:gd name="connsiteX270" fmla="*/ 373273 h 605239"/>
              <a:gd name="connsiteY270" fmla="*/ 373273 h 605239"/>
              <a:gd name="connsiteX271" fmla="*/ 373273 h 605239"/>
              <a:gd name="connsiteY271" fmla="*/ 373273 h 605239"/>
              <a:gd name="connsiteX272" fmla="*/ 373273 h 605239"/>
              <a:gd name="connsiteY272" fmla="*/ 373273 h 605239"/>
              <a:gd name="connsiteX273" fmla="*/ 373273 h 605239"/>
              <a:gd name="connsiteY273" fmla="*/ 373273 h 605239"/>
              <a:gd name="connsiteX274" fmla="*/ 373273 h 605239"/>
              <a:gd name="connsiteY274" fmla="*/ 373273 h 605239"/>
              <a:gd name="connsiteX275" fmla="*/ 373273 h 605239"/>
              <a:gd name="connsiteY275" fmla="*/ 373273 h 605239"/>
              <a:gd name="connsiteX276" fmla="*/ 373273 h 605239"/>
              <a:gd name="connsiteY27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536740" h="606722">
                <a:moveTo>
                  <a:pt x="268520" y="546023"/>
                </a:moveTo>
                <a:cubicBezTo>
                  <a:pt x="257395" y="546023"/>
                  <a:pt x="248316" y="555088"/>
                  <a:pt x="248316" y="566286"/>
                </a:cubicBezTo>
                <a:cubicBezTo>
                  <a:pt x="248316" y="577395"/>
                  <a:pt x="257395" y="586459"/>
                  <a:pt x="268520" y="586459"/>
                </a:cubicBezTo>
                <a:cubicBezTo>
                  <a:pt x="279735" y="586459"/>
                  <a:pt x="288814" y="577395"/>
                  <a:pt x="288814" y="566286"/>
                </a:cubicBezTo>
                <a:cubicBezTo>
                  <a:pt x="288814" y="555088"/>
                  <a:pt x="279735" y="546023"/>
                  <a:pt x="268520" y="546023"/>
                </a:cubicBezTo>
                <a:close/>
                <a:moveTo>
                  <a:pt x="496641" y="414583"/>
                </a:moveTo>
                <a:cubicBezTo>
                  <a:pt x="494861" y="414583"/>
                  <a:pt x="493081" y="414761"/>
                  <a:pt x="491301" y="415294"/>
                </a:cubicBezTo>
                <a:cubicBezTo>
                  <a:pt x="486139" y="416627"/>
                  <a:pt x="481777" y="420004"/>
                  <a:pt x="479018" y="424714"/>
                </a:cubicBezTo>
                <a:cubicBezTo>
                  <a:pt x="476348" y="429336"/>
                  <a:pt x="475636" y="434846"/>
                  <a:pt x="477060" y="440000"/>
                </a:cubicBezTo>
                <a:cubicBezTo>
                  <a:pt x="478395" y="445243"/>
                  <a:pt x="481777" y="449598"/>
                  <a:pt x="486495" y="452353"/>
                </a:cubicBezTo>
                <a:cubicBezTo>
                  <a:pt x="496107" y="457863"/>
                  <a:pt x="508568" y="454575"/>
                  <a:pt x="514086" y="444888"/>
                </a:cubicBezTo>
                <a:cubicBezTo>
                  <a:pt x="519694" y="435290"/>
                  <a:pt x="516400" y="422848"/>
                  <a:pt x="506699" y="417249"/>
                </a:cubicBezTo>
                <a:cubicBezTo>
                  <a:pt x="503584" y="415472"/>
                  <a:pt x="500112" y="414583"/>
                  <a:pt x="496641" y="414583"/>
                </a:cubicBezTo>
                <a:close/>
                <a:moveTo>
                  <a:pt x="40489" y="414583"/>
                </a:moveTo>
                <a:cubicBezTo>
                  <a:pt x="37017" y="414583"/>
                  <a:pt x="33546" y="415472"/>
                  <a:pt x="30431" y="417249"/>
                </a:cubicBezTo>
                <a:cubicBezTo>
                  <a:pt x="25714" y="420004"/>
                  <a:pt x="22331" y="424359"/>
                  <a:pt x="20907" y="429602"/>
                </a:cubicBezTo>
                <a:cubicBezTo>
                  <a:pt x="19572" y="434757"/>
                  <a:pt x="20195" y="440267"/>
                  <a:pt x="22954" y="444888"/>
                </a:cubicBezTo>
                <a:cubicBezTo>
                  <a:pt x="25625" y="449598"/>
                  <a:pt x="29986" y="452975"/>
                  <a:pt x="35148" y="454308"/>
                </a:cubicBezTo>
                <a:cubicBezTo>
                  <a:pt x="40400" y="455730"/>
                  <a:pt x="45740" y="455019"/>
                  <a:pt x="50457" y="452353"/>
                </a:cubicBezTo>
                <a:cubicBezTo>
                  <a:pt x="55085" y="449598"/>
                  <a:pt x="58201" y="445243"/>
                  <a:pt x="59625" y="440000"/>
                </a:cubicBezTo>
                <a:cubicBezTo>
                  <a:pt x="60960" y="434846"/>
                  <a:pt x="59625" y="429336"/>
                  <a:pt x="57044" y="424714"/>
                </a:cubicBezTo>
                <a:cubicBezTo>
                  <a:pt x="54551" y="420004"/>
                  <a:pt x="50457" y="416627"/>
                  <a:pt x="45295" y="415294"/>
                </a:cubicBezTo>
                <a:cubicBezTo>
                  <a:pt x="43515" y="414761"/>
                  <a:pt x="42269" y="414583"/>
                  <a:pt x="40489" y="414583"/>
                </a:cubicBezTo>
                <a:close/>
                <a:moveTo>
                  <a:pt x="249190" y="273919"/>
                </a:moveTo>
                <a:lnTo>
                  <a:pt x="250792" y="288497"/>
                </a:lnTo>
                <a:cubicBezTo>
                  <a:pt x="251326" y="292941"/>
                  <a:pt x="248834" y="297119"/>
                  <a:pt x="244829" y="298896"/>
                </a:cubicBezTo>
                <a:lnTo>
                  <a:pt x="231391" y="304763"/>
                </a:lnTo>
                <a:lnTo>
                  <a:pt x="244829" y="310719"/>
                </a:lnTo>
                <a:cubicBezTo>
                  <a:pt x="248834" y="312496"/>
                  <a:pt x="251326" y="316674"/>
                  <a:pt x="250792" y="321030"/>
                </a:cubicBezTo>
                <a:lnTo>
                  <a:pt x="249190" y="335607"/>
                </a:lnTo>
                <a:lnTo>
                  <a:pt x="261026" y="326985"/>
                </a:lnTo>
                <a:cubicBezTo>
                  <a:pt x="262806" y="325652"/>
                  <a:pt x="264942" y="325029"/>
                  <a:pt x="267078" y="325029"/>
                </a:cubicBezTo>
                <a:cubicBezTo>
                  <a:pt x="269124" y="325029"/>
                  <a:pt x="271260" y="325652"/>
                  <a:pt x="273040" y="326985"/>
                </a:cubicBezTo>
                <a:lnTo>
                  <a:pt x="284876" y="335607"/>
                </a:lnTo>
                <a:lnTo>
                  <a:pt x="283274" y="321030"/>
                </a:lnTo>
                <a:cubicBezTo>
                  <a:pt x="282829" y="316674"/>
                  <a:pt x="285232" y="312496"/>
                  <a:pt x="289237" y="310719"/>
                </a:cubicBezTo>
                <a:lnTo>
                  <a:pt x="302675" y="304763"/>
                </a:lnTo>
                <a:lnTo>
                  <a:pt x="289237" y="298896"/>
                </a:lnTo>
                <a:cubicBezTo>
                  <a:pt x="285232" y="297119"/>
                  <a:pt x="282829" y="292941"/>
                  <a:pt x="283274" y="288497"/>
                </a:cubicBezTo>
                <a:lnTo>
                  <a:pt x="284876" y="273919"/>
                </a:lnTo>
                <a:lnTo>
                  <a:pt x="273040" y="282630"/>
                </a:lnTo>
                <a:cubicBezTo>
                  <a:pt x="269480" y="285208"/>
                  <a:pt x="264586" y="285208"/>
                  <a:pt x="261026" y="282630"/>
                </a:cubicBezTo>
                <a:close/>
                <a:moveTo>
                  <a:pt x="231569" y="243519"/>
                </a:moveTo>
                <a:cubicBezTo>
                  <a:pt x="235129" y="241475"/>
                  <a:pt x="239401" y="241742"/>
                  <a:pt x="242693" y="244053"/>
                </a:cubicBezTo>
                <a:lnTo>
                  <a:pt x="267078" y="261919"/>
                </a:lnTo>
                <a:lnTo>
                  <a:pt x="291462" y="244053"/>
                </a:lnTo>
                <a:cubicBezTo>
                  <a:pt x="294665" y="241742"/>
                  <a:pt x="299026" y="241475"/>
                  <a:pt x="302497" y="243519"/>
                </a:cubicBezTo>
                <a:cubicBezTo>
                  <a:pt x="305967" y="245475"/>
                  <a:pt x="307925" y="249386"/>
                  <a:pt x="307480" y="253297"/>
                </a:cubicBezTo>
                <a:lnTo>
                  <a:pt x="304188" y="283341"/>
                </a:lnTo>
                <a:lnTo>
                  <a:pt x="331864" y="295519"/>
                </a:lnTo>
                <a:cubicBezTo>
                  <a:pt x="335513" y="297208"/>
                  <a:pt x="337916" y="300763"/>
                  <a:pt x="337916" y="304763"/>
                </a:cubicBezTo>
                <a:cubicBezTo>
                  <a:pt x="337916" y="308763"/>
                  <a:pt x="335513" y="312407"/>
                  <a:pt x="331864" y="314096"/>
                </a:cubicBezTo>
                <a:lnTo>
                  <a:pt x="304188" y="326274"/>
                </a:lnTo>
                <a:lnTo>
                  <a:pt x="307480" y="356229"/>
                </a:lnTo>
                <a:cubicBezTo>
                  <a:pt x="307925" y="360229"/>
                  <a:pt x="305967" y="364140"/>
                  <a:pt x="302497" y="366096"/>
                </a:cubicBezTo>
                <a:cubicBezTo>
                  <a:pt x="300895" y="366984"/>
                  <a:pt x="299204" y="367429"/>
                  <a:pt x="297424" y="367429"/>
                </a:cubicBezTo>
                <a:cubicBezTo>
                  <a:pt x="295288" y="367429"/>
                  <a:pt x="293241" y="366807"/>
                  <a:pt x="291462" y="365473"/>
                </a:cubicBezTo>
                <a:lnTo>
                  <a:pt x="267078" y="347696"/>
                </a:lnTo>
                <a:lnTo>
                  <a:pt x="242693" y="365473"/>
                </a:lnTo>
                <a:cubicBezTo>
                  <a:pt x="239401" y="367873"/>
                  <a:pt x="235129" y="368140"/>
                  <a:pt x="231569" y="366096"/>
                </a:cubicBezTo>
                <a:cubicBezTo>
                  <a:pt x="228099" y="364140"/>
                  <a:pt x="226141" y="360229"/>
                  <a:pt x="226586" y="356229"/>
                </a:cubicBezTo>
                <a:lnTo>
                  <a:pt x="229878" y="326274"/>
                </a:lnTo>
                <a:lnTo>
                  <a:pt x="202202" y="314007"/>
                </a:lnTo>
                <a:cubicBezTo>
                  <a:pt x="198553" y="312407"/>
                  <a:pt x="196150" y="308763"/>
                  <a:pt x="196150" y="304763"/>
                </a:cubicBezTo>
                <a:cubicBezTo>
                  <a:pt x="196150" y="300763"/>
                  <a:pt x="198553" y="297119"/>
                  <a:pt x="202202" y="295519"/>
                </a:cubicBezTo>
                <a:lnTo>
                  <a:pt x="229878" y="283341"/>
                </a:lnTo>
                <a:lnTo>
                  <a:pt x="226586" y="253386"/>
                </a:lnTo>
                <a:cubicBezTo>
                  <a:pt x="226141" y="249386"/>
                  <a:pt x="228099" y="245475"/>
                  <a:pt x="231569" y="243519"/>
                </a:cubicBezTo>
                <a:close/>
                <a:moveTo>
                  <a:pt x="202033" y="192228"/>
                </a:moveTo>
                <a:cubicBezTo>
                  <a:pt x="201588" y="192494"/>
                  <a:pt x="199630" y="195427"/>
                  <a:pt x="200520" y="203781"/>
                </a:cubicBezTo>
                <a:lnTo>
                  <a:pt x="202567" y="222977"/>
                </a:lnTo>
                <a:cubicBezTo>
                  <a:pt x="205505" y="249639"/>
                  <a:pt x="188505" y="279055"/>
                  <a:pt x="163850" y="289897"/>
                </a:cubicBezTo>
                <a:lnTo>
                  <a:pt x="146227" y="297718"/>
                </a:lnTo>
                <a:cubicBezTo>
                  <a:pt x="138572" y="301095"/>
                  <a:pt x="136881" y="304294"/>
                  <a:pt x="136881" y="304738"/>
                </a:cubicBezTo>
                <a:cubicBezTo>
                  <a:pt x="136881" y="305272"/>
                  <a:pt x="138572" y="308471"/>
                  <a:pt x="146227" y="311848"/>
                </a:cubicBezTo>
                <a:lnTo>
                  <a:pt x="163850" y="319669"/>
                </a:lnTo>
                <a:cubicBezTo>
                  <a:pt x="188505" y="330422"/>
                  <a:pt x="205505" y="359838"/>
                  <a:pt x="202567" y="386589"/>
                </a:cubicBezTo>
                <a:lnTo>
                  <a:pt x="200431" y="405696"/>
                </a:lnTo>
                <a:cubicBezTo>
                  <a:pt x="199541" y="414050"/>
                  <a:pt x="201499" y="417071"/>
                  <a:pt x="201944" y="417338"/>
                </a:cubicBezTo>
                <a:cubicBezTo>
                  <a:pt x="202300" y="417605"/>
                  <a:pt x="205861" y="417782"/>
                  <a:pt x="212625" y="412806"/>
                </a:cubicBezTo>
                <a:lnTo>
                  <a:pt x="228112" y="401430"/>
                </a:lnTo>
                <a:cubicBezTo>
                  <a:pt x="249740" y="385522"/>
                  <a:pt x="284897" y="385522"/>
                  <a:pt x="305191" y="401430"/>
                </a:cubicBezTo>
                <a:lnTo>
                  <a:pt x="321034" y="412806"/>
                </a:lnTo>
                <a:cubicBezTo>
                  <a:pt x="327887" y="417782"/>
                  <a:pt x="331714" y="417605"/>
                  <a:pt x="332159" y="417338"/>
                </a:cubicBezTo>
                <a:cubicBezTo>
                  <a:pt x="332604" y="417071"/>
                  <a:pt x="334562" y="414050"/>
                  <a:pt x="333672" y="405696"/>
                </a:cubicBezTo>
                <a:lnTo>
                  <a:pt x="331536" y="386589"/>
                </a:lnTo>
                <a:cubicBezTo>
                  <a:pt x="328688" y="359838"/>
                  <a:pt x="345599" y="330511"/>
                  <a:pt x="370254" y="319669"/>
                </a:cubicBezTo>
                <a:lnTo>
                  <a:pt x="387877" y="311848"/>
                </a:lnTo>
                <a:cubicBezTo>
                  <a:pt x="395620" y="308471"/>
                  <a:pt x="397222" y="305272"/>
                  <a:pt x="397222" y="304738"/>
                </a:cubicBezTo>
                <a:cubicBezTo>
                  <a:pt x="397222" y="304294"/>
                  <a:pt x="395620" y="301095"/>
                  <a:pt x="387877" y="297718"/>
                </a:cubicBezTo>
                <a:lnTo>
                  <a:pt x="370254" y="289897"/>
                </a:lnTo>
                <a:cubicBezTo>
                  <a:pt x="345599" y="279055"/>
                  <a:pt x="328599" y="249639"/>
                  <a:pt x="331536" y="222977"/>
                </a:cubicBezTo>
                <a:lnTo>
                  <a:pt x="333672" y="203781"/>
                </a:lnTo>
                <a:cubicBezTo>
                  <a:pt x="334562" y="195427"/>
                  <a:pt x="332604" y="192494"/>
                  <a:pt x="332159" y="192228"/>
                </a:cubicBezTo>
                <a:cubicBezTo>
                  <a:pt x="331714" y="191961"/>
                  <a:pt x="328154" y="191784"/>
                  <a:pt x="321390" y="196760"/>
                </a:cubicBezTo>
                <a:lnTo>
                  <a:pt x="305814" y="208136"/>
                </a:lnTo>
                <a:cubicBezTo>
                  <a:pt x="284096" y="223955"/>
                  <a:pt x="250096" y="223955"/>
                  <a:pt x="228379" y="208136"/>
                </a:cubicBezTo>
                <a:lnTo>
                  <a:pt x="212803" y="196760"/>
                </a:lnTo>
                <a:cubicBezTo>
                  <a:pt x="206039" y="191784"/>
                  <a:pt x="202389" y="191961"/>
                  <a:pt x="202033" y="192228"/>
                </a:cubicBezTo>
                <a:close/>
                <a:moveTo>
                  <a:pt x="496552" y="151703"/>
                </a:moveTo>
                <a:cubicBezTo>
                  <a:pt x="493081" y="151703"/>
                  <a:pt x="489610" y="152591"/>
                  <a:pt x="486495" y="154369"/>
                </a:cubicBezTo>
                <a:cubicBezTo>
                  <a:pt x="481777" y="157124"/>
                  <a:pt x="478395" y="161479"/>
                  <a:pt x="477060" y="166633"/>
                </a:cubicBezTo>
                <a:cubicBezTo>
                  <a:pt x="475636" y="171876"/>
                  <a:pt x="476348" y="177298"/>
                  <a:pt x="479018" y="182008"/>
                </a:cubicBezTo>
                <a:cubicBezTo>
                  <a:pt x="481777" y="186718"/>
                  <a:pt x="486139" y="190006"/>
                  <a:pt x="491301" y="191428"/>
                </a:cubicBezTo>
                <a:cubicBezTo>
                  <a:pt x="496641" y="192850"/>
                  <a:pt x="502070" y="192139"/>
                  <a:pt x="506699" y="189384"/>
                </a:cubicBezTo>
                <a:cubicBezTo>
                  <a:pt x="516400" y="183874"/>
                  <a:pt x="519694" y="171432"/>
                  <a:pt x="514086" y="161745"/>
                </a:cubicBezTo>
                <a:cubicBezTo>
                  <a:pt x="510348" y="155346"/>
                  <a:pt x="503584" y="151703"/>
                  <a:pt x="496552" y="151703"/>
                </a:cubicBezTo>
                <a:close/>
                <a:moveTo>
                  <a:pt x="40578" y="151703"/>
                </a:moveTo>
                <a:cubicBezTo>
                  <a:pt x="38797" y="151703"/>
                  <a:pt x="37017" y="151880"/>
                  <a:pt x="35237" y="152325"/>
                </a:cubicBezTo>
                <a:cubicBezTo>
                  <a:pt x="30075" y="153747"/>
                  <a:pt x="25625" y="157124"/>
                  <a:pt x="22954" y="161745"/>
                </a:cubicBezTo>
                <a:cubicBezTo>
                  <a:pt x="20195" y="166455"/>
                  <a:pt x="19483" y="171876"/>
                  <a:pt x="20818" y="177120"/>
                </a:cubicBezTo>
                <a:cubicBezTo>
                  <a:pt x="22242" y="182363"/>
                  <a:pt x="25447" y="186718"/>
                  <a:pt x="30164" y="189384"/>
                </a:cubicBezTo>
                <a:cubicBezTo>
                  <a:pt x="34881" y="192139"/>
                  <a:pt x="40044" y="192850"/>
                  <a:pt x="45295" y="191428"/>
                </a:cubicBezTo>
                <a:cubicBezTo>
                  <a:pt x="50457" y="190006"/>
                  <a:pt x="54551" y="186718"/>
                  <a:pt x="57044" y="182008"/>
                </a:cubicBezTo>
                <a:cubicBezTo>
                  <a:pt x="59625" y="177298"/>
                  <a:pt x="60960" y="171876"/>
                  <a:pt x="59625" y="166633"/>
                </a:cubicBezTo>
                <a:cubicBezTo>
                  <a:pt x="58201" y="161479"/>
                  <a:pt x="55352" y="157124"/>
                  <a:pt x="50635" y="154369"/>
                </a:cubicBezTo>
                <a:cubicBezTo>
                  <a:pt x="47520" y="152591"/>
                  <a:pt x="44049" y="151703"/>
                  <a:pt x="40578" y="151703"/>
                </a:cubicBezTo>
                <a:close/>
                <a:moveTo>
                  <a:pt x="268520" y="20263"/>
                </a:moveTo>
                <a:cubicBezTo>
                  <a:pt x="257395" y="20263"/>
                  <a:pt x="248316" y="29327"/>
                  <a:pt x="248316" y="40436"/>
                </a:cubicBezTo>
                <a:cubicBezTo>
                  <a:pt x="248316" y="51634"/>
                  <a:pt x="257395" y="60699"/>
                  <a:pt x="268520" y="60699"/>
                </a:cubicBezTo>
                <a:cubicBezTo>
                  <a:pt x="279735" y="60699"/>
                  <a:pt x="288814" y="51634"/>
                  <a:pt x="288814" y="40436"/>
                </a:cubicBezTo>
                <a:cubicBezTo>
                  <a:pt x="288814" y="29327"/>
                  <a:pt x="279735" y="20263"/>
                  <a:pt x="268520" y="20263"/>
                </a:cubicBezTo>
                <a:close/>
                <a:moveTo>
                  <a:pt x="268876" y="0"/>
                </a:moveTo>
                <a:cubicBezTo>
                  <a:pt x="291217" y="0"/>
                  <a:pt x="309641" y="18130"/>
                  <a:pt x="309641" y="40436"/>
                </a:cubicBezTo>
                <a:cubicBezTo>
                  <a:pt x="309641" y="59277"/>
                  <a:pt x="295044" y="75096"/>
                  <a:pt x="279824" y="79540"/>
                </a:cubicBezTo>
                <a:lnTo>
                  <a:pt x="279824" y="120420"/>
                </a:lnTo>
                <a:cubicBezTo>
                  <a:pt x="310264" y="114732"/>
                  <a:pt x="342840" y="84161"/>
                  <a:pt x="343107" y="83894"/>
                </a:cubicBezTo>
                <a:cubicBezTo>
                  <a:pt x="347112" y="79895"/>
                  <a:pt x="353075" y="79895"/>
                  <a:pt x="356992" y="83894"/>
                </a:cubicBezTo>
                <a:cubicBezTo>
                  <a:pt x="360997" y="87804"/>
                  <a:pt x="361264" y="94203"/>
                  <a:pt x="357348" y="98114"/>
                </a:cubicBezTo>
                <a:cubicBezTo>
                  <a:pt x="355657" y="99802"/>
                  <a:pt x="317829" y="135350"/>
                  <a:pt x="279824" y="140860"/>
                </a:cubicBezTo>
                <a:lnTo>
                  <a:pt x="279824" y="198449"/>
                </a:lnTo>
                <a:cubicBezTo>
                  <a:pt x="284897" y="197205"/>
                  <a:pt x="290060" y="194983"/>
                  <a:pt x="294421" y="191784"/>
                </a:cubicBezTo>
                <a:lnTo>
                  <a:pt x="309374" y="180408"/>
                </a:lnTo>
                <a:cubicBezTo>
                  <a:pt x="325840" y="168410"/>
                  <a:pt x="337054" y="171699"/>
                  <a:pt x="342306" y="174720"/>
                </a:cubicBezTo>
                <a:cubicBezTo>
                  <a:pt x="347557" y="177742"/>
                  <a:pt x="356013" y="185829"/>
                  <a:pt x="353788" y="206003"/>
                </a:cubicBezTo>
                <a:lnTo>
                  <a:pt x="351651" y="225199"/>
                </a:lnTo>
                <a:cubicBezTo>
                  <a:pt x="351028" y="230798"/>
                  <a:pt x="351918" y="236752"/>
                  <a:pt x="353788" y="242529"/>
                </a:cubicBezTo>
                <a:lnTo>
                  <a:pt x="404432" y="213290"/>
                </a:lnTo>
                <a:cubicBezTo>
                  <a:pt x="389034" y="175787"/>
                  <a:pt x="401850" y="126730"/>
                  <a:pt x="402473" y="124508"/>
                </a:cubicBezTo>
                <a:cubicBezTo>
                  <a:pt x="403898" y="119087"/>
                  <a:pt x="409327" y="115888"/>
                  <a:pt x="414845" y="117399"/>
                </a:cubicBezTo>
                <a:cubicBezTo>
                  <a:pt x="420186" y="118820"/>
                  <a:pt x="423390" y="124330"/>
                  <a:pt x="421966" y="129752"/>
                </a:cubicBezTo>
                <a:cubicBezTo>
                  <a:pt x="421877" y="130196"/>
                  <a:pt x="410840" y="172232"/>
                  <a:pt x="422055" y="203159"/>
                </a:cubicBezTo>
                <a:lnTo>
                  <a:pt x="457479" y="182719"/>
                </a:lnTo>
                <a:cubicBezTo>
                  <a:pt x="455521" y="175787"/>
                  <a:pt x="455254" y="168499"/>
                  <a:pt x="457212" y="161390"/>
                </a:cubicBezTo>
                <a:cubicBezTo>
                  <a:pt x="459971" y="150992"/>
                  <a:pt x="466379" y="142282"/>
                  <a:pt x="475725" y="136861"/>
                </a:cubicBezTo>
                <a:cubicBezTo>
                  <a:pt x="495039" y="125752"/>
                  <a:pt x="520406" y="132329"/>
                  <a:pt x="530463" y="151703"/>
                </a:cubicBezTo>
                <a:cubicBezTo>
                  <a:pt x="543191" y="170988"/>
                  <a:pt x="535626" y="195783"/>
                  <a:pt x="516222" y="206892"/>
                </a:cubicBezTo>
                <a:cubicBezTo>
                  <a:pt x="509992" y="210535"/>
                  <a:pt x="503673" y="212402"/>
                  <a:pt x="496641" y="212402"/>
                </a:cubicBezTo>
                <a:cubicBezTo>
                  <a:pt x="493170" y="212402"/>
                  <a:pt x="489610" y="211868"/>
                  <a:pt x="486139" y="210980"/>
                </a:cubicBezTo>
                <a:cubicBezTo>
                  <a:pt x="479018" y="209113"/>
                  <a:pt x="472699" y="205292"/>
                  <a:pt x="467714" y="200226"/>
                </a:cubicBezTo>
                <a:lnTo>
                  <a:pt x="432290" y="220667"/>
                </a:lnTo>
                <a:cubicBezTo>
                  <a:pt x="453474" y="245817"/>
                  <a:pt x="495395" y="257370"/>
                  <a:pt x="495840" y="257459"/>
                </a:cubicBezTo>
                <a:cubicBezTo>
                  <a:pt x="501269" y="258881"/>
                  <a:pt x="504474" y="264480"/>
                  <a:pt x="503050" y="269901"/>
                </a:cubicBezTo>
                <a:cubicBezTo>
                  <a:pt x="501804" y="274345"/>
                  <a:pt x="497709" y="277366"/>
                  <a:pt x="493259" y="277366"/>
                </a:cubicBezTo>
                <a:cubicBezTo>
                  <a:pt x="492369" y="277366"/>
                  <a:pt x="491479" y="277277"/>
                  <a:pt x="490589" y="277011"/>
                </a:cubicBezTo>
                <a:cubicBezTo>
                  <a:pt x="488364" y="276389"/>
                  <a:pt x="439500" y="262969"/>
                  <a:pt x="414578" y="230887"/>
                </a:cubicBezTo>
                <a:lnTo>
                  <a:pt x="363756" y="260125"/>
                </a:lnTo>
                <a:cubicBezTo>
                  <a:pt x="367939" y="265013"/>
                  <a:pt x="372924" y="269012"/>
                  <a:pt x="378442" y="271412"/>
                </a:cubicBezTo>
                <a:lnTo>
                  <a:pt x="396065" y="279144"/>
                </a:lnTo>
                <a:cubicBezTo>
                  <a:pt x="414667" y="287409"/>
                  <a:pt x="417515" y="298695"/>
                  <a:pt x="417515" y="304738"/>
                </a:cubicBezTo>
                <a:cubicBezTo>
                  <a:pt x="417515" y="310782"/>
                  <a:pt x="414667" y="322157"/>
                  <a:pt x="396065" y="330333"/>
                </a:cubicBezTo>
                <a:lnTo>
                  <a:pt x="378442" y="338154"/>
                </a:lnTo>
                <a:cubicBezTo>
                  <a:pt x="373636" y="340198"/>
                  <a:pt x="369274" y="343486"/>
                  <a:pt x="365447" y="347574"/>
                </a:cubicBezTo>
                <a:lnTo>
                  <a:pt x="414578" y="375835"/>
                </a:lnTo>
                <a:cubicBezTo>
                  <a:pt x="439500" y="343753"/>
                  <a:pt x="488364" y="330333"/>
                  <a:pt x="490589" y="329711"/>
                </a:cubicBezTo>
                <a:cubicBezTo>
                  <a:pt x="496018" y="328200"/>
                  <a:pt x="501536" y="331400"/>
                  <a:pt x="502961" y="336821"/>
                </a:cubicBezTo>
                <a:cubicBezTo>
                  <a:pt x="504474" y="342242"/>
                  <a:pt x="501269" y="347752"/>
                  <a:pt x="495840" y="349263"/>
                </a:cubicBezTo>
                <a:cubicBezTo>
                  <a:pt x="495395" y="349352"/>
                  <a:pt x="453385" y="360905"/>
                  <a:pt x="432201" y="386055"/>
                </a:cubicBezTo>
                <a:lnTo>
                  <a:pt x="467536" y="406496"/>
                </a:lnTo>
                <a:cubicBezTo>
                  <a:pt x="472610" y="401341"/>
                  <a:pt x="478662" y="397609"/>
                  <a:pt x="485783" y="395742"/>
                </a:cubicBezTo>
                <a:cubicBezTo>
                  <a:pt x="496285" y="392987"/>
                  <a:pt x="506877" y="394409"/>
                  <a:pt x="516222" y="399742"/>
                </a:cubicBezTo>
                <a:cubicBezTo>
                  <a:pt x="535626" y="410939"/>
                  <a:pt x="543191" y="435734"/>
                  <a:pt x="530463" y="455019"/>
                </a:cubicBezTo>
                <a:cubicBezTo>
                  <a:pt x="522898" y="467994"/>
                  <a:pt x="509903" y="475193"/>
                  <a:pt x="495929" y="475193"/>
                </a:cubicBezTo>
                <a:cubicBezTo>
                  <a:pt x="489076" y="475193"/>
                  <a:pt x="482667" y="473504"/>
                  <a:pt x="476348" y="469861"/>
                </a:cubicBezTo>
                <a:cubicBezTo>
                  <a:pt x="466913" y="464440"/>
                  <a:pt x="460238" y="455730"/>
                  <a:pt x="457479" y="445243"/>
                </a:cubicBezTo>
                <a:cubicBezTo>
                  <a:pt x="455521" y="438134"/>
                  <a:pt x="455610" y="430846"/>
                  <a:pt x="457568" y="424003"/>
                </a:cubicBezTo>
                <a:lnTo>
                  <a:pt x="422144" y="403563"/>
                </a:lnTo>
                <a:cubicBezTo>
                  <a:pt x="410840" y="434579"/>
                  <a:pt x="421877" y="476526"/>
                  <a:pt x="421966" y="476970"/>
                </a:cubicBezTo>
                <a:cubicBezTo>
                  <a:pt x="423479" y="482392"/>
                  <a:pt x="420275" y="487902"/>
                  <a:pt x="414845" y="489323"/>
                </a:cubicBezTo>
                <a:cubicBezTo>
                  <a:pt x="413955" y="489590"/>
                  <a:pt x="413065" y="489679"/>
                  <a:pt x="412175" y="489679"/>
                </a:cubicBezTo>
                <a:cubicBezTo>
                  <a:pt x="407725" y="489679"/>
                  <a:pt x="403631" y="486746"/>
                  <a:pt x="402473" y="482214"/>
                </a:cubicBezTo>
                <a:cubicBezTo>
                  <a:pt x="401850" y="479992"/>
                  <a:pt x="389034" y="430935"/>
                  <a:pt x="404432" y="393343"/>
                </a:cubicBezTo>
                <a:lnTo>
                  <a:pt x="354678" y="364638"/>
                </a:lnTo>
                <a:cubicBezTo>
                  <a:pt x="352185" y="371125"/>
                  <a:pt x="351028" y="377968"/>
                  <a:pt x="351740" y="384367"/>
                </a:cubicBezTo>
                <a:lnTo>
                  <a:pt x="353877" y="403563"/>
                </a:lnTo>
                <a:cubicBezTo>
                  <a:pt x="356013" y="423737"/>
                  <a:pt x="347646" y="431824"/>
                  <a:pt x="342395" y="434846"/>
                </a:cubicBezTo>
                <a:cubicBezTo>
                  <a:pt x="340081" y="436179"/>
                  <a:pt x="336520" y="437689"/>
                  <a:pt x="331714" y="437689"/>
                </a:cubicBezTo>
                <a:cubicBezTo>
                  <a:pt x="326018" y="437689"/>
                  <a:pt x="318897" y="435645"/>
                  <a:pt x="309997" y="429158"/>
                </a:cubicBezTo>
                <a:lnTo>
                  <a:pt x="295044" y="417782"/>
                </a:lnTo>
                <a:cubicBezTo>
                  <a:pt x="289971" y="414583"/>
                  <a:pt x="284897" y="412361"/>
                  <a:pt x="279824" y="411117"/>
                </a:cubicBezTo>
                <a:lnTo>
                  <a:pt x="279824" y="465862"/>
                </a:lnTo>
                <a:cubicBezTo>
                  <a:pt x="317829" y="471283"/>
                  <a:pt x="355835" y="506920"/>
                  <a:pt x="357437" y="508520"/>
                </a:cubicBezTo>
                <a:cubicBezTo>
                  <a:pt x="361442" y="512519"/>
                  <a:pt x="360997" y="518918"/>
                  <a:pt x="356992" y="522828"/>
                </a:cubicBezTo>
                <a:cubicBezTo>
                  <a:pt x="353075" y="526827"/>
                  <a:pt x="346934" y="526738"/>
                  <a:pt x="343018" y="522828"/>
                </a:cubicBezTo>
                <a:cubicBezTo>
                  <a:pt x="342662" y="522472"/>
                  <a:pt x="310264" y="491990"/>
                  <a:pt x="279824" y="486302"/>
                </a:cubicBezTo>
                <a:lnTo>
                  <a:pt x="279824" y="527094"/>
                </a:lnTo>
                <a:cubicBezTo>
                  <a:pt x="295044" y="531626"/>
                  <a:pt x="309819" y="547445"/>
                  <a:pt x="309819" y="566286"/>
                </a:cubicBezTo>
                <a:cubicBezTo>
                  <a:pt x="309819" y="588592"/>
                  <a:pt x="291217" y="606722"/>
                  <a:pt x="268876" y="606722"/>
                </a:cubicBezTo>
                <a:cubicBezTo>
                  <a:pt x="246536" y="606722"/>
                  <a:pt x="228646" y="588592"/>
                  <a:pt x="228646" y="566286"/>
                </a:cubicBezTo>
                <a:cubicBezTo>
                  <a:pt x="228646" y="547445"/>
                  <a:pt x="241908" y="531626"/>
                  <a:pt x="259620" y="527094"/>
                </a:cubicBezTo>
                <a:lnTo>
                  <a:pt x="259620" y="486302"/>
                </a:lnTo>
                <a:cubicBezTo>
                  <a:pt x="226688" y="491990"/>
                  <a:pt x="195714" y="522472"/>
                  <a:pt x="195358" y="522828"/>
                </a:cubicBezTo>
                <a:cubicBezTo>
                  <a:pt x="193400" y="524783"/>
                  <a:pt x="190285" y="525761"/>
                  <a:pt x="187703" y="525761"/>
                </a:cubicBezTo>
                <a:cubicBezTo>
                  <a:pt x="185122" y="525761"/>
                  <a:pt x="182630" y="524783"/>
                  <a:pt x="180672" y="522828"/>
                </a:cubicBezTo>
                <a:cubicBezTo>
                  <a:pt x="176756" y="518918"/>
                  <a:pt x="177023" y="512519"/>
                  <a:pt x="180939" y="508520"/>
                </a:cubicBezTo>
                <a:cubicBezTo>
                  <a:pt x="182630" y="506920"/>
                  <a:pt x="219122" y="471283"/>
                  <a:pt x="259620" y="465862"/>
                </a:cubicBezTo>
                <a:lnTo>
                  <a:pt x="259620" y="410495"/>
                </a:lnTo>
                <a:cubicBezTo>
                  <a:pt x="252054" y="411650"/>
                  <a:pt x="246002" y="414050"/>
                  <a:pt x="240929" y="417782"/>
                </a:cubicBezTo>
                <a:lnTo>
                  <a:pt x="224730" y="429158"/>
                </a:lnTo>
                <a:cubicBezTo>
                  <a:pt x="208353" y="441155"/>
                  <a:pt x="197138" y="437867"/>
                  <a:pt x="191887" y="434846"/>
                </a:cubicBezTo>
                <a:cubicBezTo>
                  <a:pt x="186635" y="431824"/>
                  <a:pt x="178180" y="423737"/>
                  <a:pt x="180405" y="403563"/>
                </a:cubicBezTo>
                <a:lnTo>
                  <a:pt x="182452" y="384367"/>
                </a:lnTo>
                <a:cubicBezTo>
                  <a:pt x="183075" y="378413"/>
                  <a:pt x="182185" y="372103"/>
                  <a:pt x="180049" y="366059"/>
                </a:cubicBezTo>
                <a:lnTo>
                  <a:pt x="132698" y="393343"/>
                </a:lnTo>
                <a:cubicBezTo>
                  <a:pt x="148096" y="430935"/>
                  <a:pt x="135279" y="479992"/>
                  <a:pt x="134656" y="482214"/>
                </a:cubicBezTo>
                <a:cubicBezTo>
                  <a:pt x="133499" y="486746"/>
                  <a:pt x="129405" y="489679"/>
                  <a:pt x="124866" y="489679"/>
                </a:cubicBezTo>
                <a:cubicBezTo>
                  <a:pt x="124065" y="489679"/>
                  <a:pt x="123175" y="489590"/>
                  <a:pt x="122284" y="489323"/>
                </a:cubicBezTo>
                <a:cubicBezTo>
                  <a:pt x="116855" y="487902"/>
                  <a:pt x="113651" y="482392"/>
                  <a:pt x="115075" y="476970"/>
                </a:cubicBezTo>
                <a:cubicBezTo>
                  <a:pt x="115253" y="476526"/>
                  <a:pt x="126201" y="434490"/>
                  <a:pt x="114986" y="403563"/>
                </a:cubicBezTo>
                <a:lnTo>
                  <a:pt x="79562" y="424003"/>
                </a:lnTo>
                <a:cubicBezTo>
                  <a:pt x="81431" y="430846"/>
                  <a:pt x="81609" y="438134"/>
                  <a:pt x="79651" y="445243"/>
                </a:cubicBezTo>
                <a:cubicBezTo>
                  <a:pt x="76892" y="455730"/>
                  <a:pt x="70127" y="464440"/>
                  <a:pt x="60782" y="469861"/>
                </a:cubicBezTo>
                <a:cubicBezTo>
                  <a:pt x="54551" y="473416"/>
                  <a:pt x="47609" y="475282"/>
                  <a:pt x="40578" y="475282"/>
                </a:cubicBezTo>
                <a:cubicBezTo>
                  <a:pt x="37106" y="475282"/>
                  <a:pt x="33546" y="474838"/>
                  <a:pt x="30075" y="473860"/>
                </a:cubicBezTo>
                <a:cubicBezTo>
                  <a:pt x="19572" y="471105"/>
                  <a:pt x="10850" y="464351"/>
                  <a:pt x="5420" y="455019"/>
                </a:cubicBezTo>
                <a:cubicBezTo>
                  <a:pt x="80" y="445688"/>
                  <a:pt x="-1433" y="434757"/>
                  <a:pt x="1415" y="424359"/>
                </a:cubicBezTo>
                <a:cubicBezTo>
                  <a:pt x="4174" y="413872"/>
                  <a:pt x="10939" y="405163"/>
                  <a:pt x="20284" y="399742"/>
                </a:cubicBezTo>
                <a:cubicBezTo>
                  <a:pt x="29630" y="394409"/>
                  <a:pt x="40578" y="392898"/>
                  <a:pt x="50991" y="395742"/>
                </a:cubicBezTo>
                <a:cubicBezTo>
                  <a:pt x="58112" y="397609"/>
                  <a:pt x="64431" y="401341"/>
                  <a:pt x="69415" y="406496"/>
                </a:cubicBezTo>
                <a:lnTo>
                  <a:pt x="104839" y="386055"/>
                </a:lnTo>
                <a:cubicBezTo>
                  <a:pt x="83656" y="360905"/>
                  <a:pt x="41735" y="349352"/>
                  <a:pt x="41290" y="349263"/>
                </a:cubicBezTo>
                <a:cubicBezTo>
                  <a:pt x="35860" y="347752"/>
                  <a:pt x="32656" y="342242"/>
                  <a:pt x="34080" y="336821"/>
                </a:cubicBezTo>
                <a:cubicBezTo>
                  <a:pt x="35593" y="331489"/>
                  <a:pt x="41112" y="328289"/>
                  <a:pt x="46541" y="329711"/>
                </a:cubicBezTo>
                <a:cubicBezTo>
                  <a:pt x="48766" y="330333"/>
                  <a:pt x="97630" y="343753"/>
                  <a:pt x="122552" y="375835"/>
                </a:cubicBezTo>
                <a:lnTo>
                  <a:pt x="169724" y="348641"/>
                </a:lnTo>
                <a:cubicBezTo>
                  <a:pt x="165719" y="344108"/>
                  <a:pt x="160913" y="340465"/>
                  <a:pt x="155751" y="338154"/>
                </a:cubicBezTo>
                <a:lnTo>
                  <a:pt x="138038" y="330333"/>
                </a:lnTo>
                <a:cubicBezTo>
                  <a:pt x="119436" y="322157"/>
                  <a:pt x="116677" y="310782"/>
                  <a:pt x="116677" y="304738"/>
                </a:cubicBezTo>
                <a:cubicBezTo>
                  <a:pt x="116677" y="298695"/>
                  <a:pt x="119436" y="287409"/>
                  <a:pt x="138038" y="279144"/>
                </a:cubicBezTo>
                <a:lnTo>
                  <a:pt x="155751" y="271412"/>
                </a:lnTo>
                <a:cubicBezTo>
                  <a:pt x="161625" y="268835"/>
                  <a:pt x="166965" y="264391"/>
                  <a:pt x="171326" y="258970"/>
                </a:cubicBezTo>
                <a:lnTo>
                  <a:pt x="122552" y="230887"/>
                </a:lnTo>
                <a:cubicBezTo>
                  <a:pt x="97630" y="262969"/>
                  <a:pt x="48766" y="276389"/>
                  <a:pt x="46541" y="277011"/>
                </a:cubicBezTo>
                <a:cubicBezTo>
                  <a:pt x="45651" y="277277"/>
                  <a:pt x="44761" y="277366"/>
                  <a:pt x="43871" y="277366"/>
                </a:cubicBezTo>
                <a:cubicBezTo>
                  <a:pt x="39420" y="277366"/>
                  <a:pt x="35326" y="274345"/>
                  <a:pt x="34080" y="269901"/>
                </a:cubicBezTo>
                <a:cubicBezTo>
                  <a:pt x="32656" y="264480"/>
                  <a:pt x="35860" y="258881"/>
                  <a:pt x="41290" y="257459"/>
                </a:cubicBezTo>
                <a:cubicBezTo>
                  <a:pt x="41735" y="257370"/>
                  <a:pt x="83656" y="245817"/>
                  <a:pt x="104839" y="220667"/>
                </a:cubicBezTo>
                <a:lnTo>
                  <a:pt x="69415" y="200226"/>
                </a:lnTo>
                <a:cubicBezTo>
                  <a:pt x="64431" y="205292"/>
                  <a:pt x="58112" y="209024"/>
                  <a:pt x="50991" y="210980"/>
                </a:cubicBezTo>
                <a:cubicBezTo>
                  <a:pt x="47520" y="211868"/>
                  <a:pt x="43960" y="212402"/>
                  <a:pt x="40489" y="212402"/>
                </a:cubicBezTo>
                <a:cubicBezTo>
                  <a:pt x="33457" y="212402"/>
                  <a:pt x="26515" y="210535"/>
                  <a:pt x="20284" y="206892"/>
                </a:cubicBezTo>
                <a:cubicBezTo>
                  <a:pt x="10939" y="201559"/>
                  <a:pt x="4174" y="192761"/>
                  <a:pt x="1415" y="182363"/>
                </a:cubicBezTo>
                <a:cubicBezTo>
                  <a:pt x="-1433" y="171965"/>
                  <a:pt x="80" y="161034"/>
                  <a:pt x="5420" y="151703"/>
                </a:cubicBezTo>
                <a:cubicBezTo>
                  <a:pt x="10850" y="142282"/>
                  <a:pt x="19572" y="135617"/>
                  <a:pt x="30075" y="132862"/>
                </a:cubicBezTo>
                <a:cubicBezTo>
                  <a:pt x="40489" y="130018"/>
                  <a:pt x="51436" y="131440"/>
                  <a:pt x="60782" y="136861"/>
                </a:cubicBezTo>
                <a:cubicBezTo>
                  <a:pt x="70127" y="142282"/>
                  <a:pt x="76892" y="150992"/>
                  <a:pt x="79651" y="161390"/>
                </a:cubicBezTo>
                <a:cubicBezTo>
                  <a:pt x="81609" y="168499"/>
                  <a:pt x="81431" y="175787"/>
                  <a:pt x="79562" y="182719"/>
                </a:cubicBezTo>
                <a:lnTo>
                  <a:pt x="114986" y="203159"/>
                </a:lnTo>
                <a:cubicBezTo>
                  <a:pt x="126201" y="172143"/>
                  <a:pt x="115253" y="130196"/>
                  <a:pt x="115075" y="129752"/>
                </a:cubicBezTo>
                <a:cubicBezTo>
                  <a:pt x="113651" y="124330"/>
                  <a:pt x="116855" y="118820"/>
                  <a:pt x="122284" y="117399"/>
                </a:cubicBezTo>
                <a:cubicBezTo>
                  <a:pt x="127714" y="115888"/>
                  <a:pt x="133232" y="119087"/>
                  <a:pt x="134656" y="124508"/>
                </a:cubicBezTo>
                <a:cubicBezTo>
                  <a:pt x="135279" y="126730"/>
                  <a:pt x="148096" y="175787"/>
                  <a:pt x="132698" y="213290"/>
                </a:cubicBezTo>
                <a:lnTo>
                  <a:pt x="180850" y="241107"/>
                </a:lnTo>
                <a:cubicBezTo>
                  <a:pt x="182363" y="235775"/>
                  <a:pt x="183075" y="230354"/>
                  <a:pt x="182541" y="225199"/>
                </a:cubicBezTo>
                <a:lnTo>
                  <a:pt x="180494" y="206003"/>
                </a:lnTo>
                <a:cubicBezTo>
                  <a:pt x="178269" y="185829"/>
                  <a:pt x="186813" y="177742"/>
                  <a:pt x="191976" y="174720"/>
                </a:cubicBezTo>
                <a:cubicBezTo>
                  <a:pt x="197227" y="171699"/>
                  <a:pt x="208620" y="168410"/>
                  <a:pt x="225086" y="180408"/>
                </a:cubicBezTo>
                <a:lnTo>
                  <a:pt x="240929" y="191784"/>
                </a:lnTo>
                <a:cubicBezTo>
                  <a:pt x="246002" y="195516"/>
                  <a:pt x="252054" y="197916"/>
                  <a:pt x="259620" y="198982"/>
                </a:cubicBezTo>
                <a:lnTo>
                  <a:pt x="259620" y="140860"/>
                </a:lnTo>
                <a:cubicBezTo>
                  <a:pt x="219122" y="135350"/>
                  <a:pt x="182719" y="99802"/>
                  <a:pt x="181117" y="98114"/>
                </a:cubicBezTo>
                <a:cubicBezTo>
                  <a:pt x="177201" y="94203"/>
                  <a:pt x="176756" y="87804"/>
                  <a:pt x="180672" y="83894"/>
                </a:cubicBezTo>
                <a:cubicBezTo>
                  <a:pt x="184588" y="79895"/>
                  <a:pt x="191353" y="79895"/>
                  <a:pt x="195269" y="83805"/>
                </a:cubicBezTo>
                <a:cubicBezTo>
                  <a:pt x="195625" y="84161"/>
                  <a:pt x="226688" y="114644"/>
                  <a:pt x="259620" y="120420"/>
                </a:cubicBezTo>
                <a:lnTo>
                  <a:pt x="259620" y="79540"/>
                </a:lnTo>
                <a:cubicBezTo>
                  <a:pt x="241908" y="75096"/>
                  <a:pt x="228824" y="59277"/>
                  <a:pt x="228824" y="40436"/>
                </a:cubicBezTo>
                <a:cubicBezTo>
                  <a:pt x="228824" y="18130"/>
                  <a:pt x="246536" y="0"/>
                  <a:pt x="268876" y="0"/>
                </a:cubicBezTo>
                <a:close/>
              </a:path>
            </a:pathLst>
          </a:custGeom>
          <a:solidFill>
            <a:srgbClr val="93242A"/>
          </a:solidFill>
          <a:ln>
            <a:noFill/>
          </a:ln>
        </p:spPr>
        <p:txBody>
          <a:bodyPr/>
          <a:lstStyle/>
          <a:p>
            <a:endParaRPr lang="vi-VN"/>
          </a:p>
        </p:txBody>
      </p:sp>
      <p:sp>
        <p:nvSpPr>
          <p:cNvPr id="15" name="Synergistically utilize technically sound portals with frictionless chains. Dramatically customize…">
            <a:extLst>
              <a:ext uri="{FF2B5EF4-FFF2-40B4-BE49-F238E27FC236}">
                <a16:creationId xmlns:a16="http://schemas.microsoft.com/office/drawing/2014/main" id="{C3420865-65E2-4E92-9DFD-5D9D8F835C37}"/>
              </a:ext>
            </a:extLst>
          </p:cNvPr>
          <p:cNvSpPr txBox="1"/>
          <p:nvPr/>
        </p:nvSpPr>
        <p:spPr>
          <a:xfrm>
            <a:off x="7629174" y="2432936"/>
            <a:ext cx="2911543" cy="86690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en-US" sz="1300" kern="0">
                <a:solidFill>
                  <a:srgbClr val="93242A"/>
                </a:solidFill>
                <a:latin typeface="Roboto Bold"/>
                <a:ea typeface="仓耳玄三M W05" panose="02020400000000000000" pitchFamily="18" charset="-122"/>
                <a:sym typeface="Roboto Light"/>
              </a:rPr>
              <a:t>ASP.NET Core MVC: Linh hoạt, hỗ trợ phát triển ứng dụng web mạnh mẽ, tách biệt thành phần, dễ quản lý</a:t>
            </a:r>
            <a:endParaRPr lang="en-US" altLang="zh-CN" sz="1300" kern="0" dirty="0">
              <a:solidFill>
                <a:srgbClr val="93242A"/>
              </a:solidFill>
              <a:latin typeface="Roboto Bold"/>
              <a:ea typeface="仓耳玄三M W05" panose="02020400000000000000" pitchFamily="18" charset="-122"/>
              <a:sym typeface="Roboto Light"/>
            </a:endParaRPr>
          </a:p>
        </p:txBody>
      </p:sp>
      <p:sp>
        <p:nvSpPr>
          <p:cNvPr id="16" name="íṧḷïḋè">
            <a:extLst>
              <a:ext uri="{FF2B5EF4-FFF2-40B4-BE49-F238E27FC236}">
                <a16:creationId xmlns:a16="http://schemas.microsoft.com/office/drawing/2014/main" id="{A07E64FB-F586-423C-964B-8533D45A1D6F}"/>
              </a:ext>
            </a:extLst>
          </p:cNvPr>
          <p:cNvSpPr/>
          <p:nvPr/>
        </p:nvSpPr>
        <p:spPr>
          <a:xfrm>
            <a:off x="8374486" y="1756869"/>
            <a:ext cx="1930237" cy="476305"/>
          </a:xfrm>
          <a:prstGeom prst="roundRect">
            <a:avLst>
              <a:gd name="adj" fmla="val 50000"/>
            </a:avLst>
          </a:prstGeom>
          <a:solidFill>
            <a:srgbClr val="93242A"/>
          </a:solidFill>
          <a:ln w="12700" cap="flat" cmpd="sng" algn="ctr">
            <a:noFill/>
            <a:prstDash val="solid"/>
            <a:miter lim="800000"/>
          </a:ln>
          <a:effectLst>
            <a:outerShdw blurRad="368300" dist="381000" dir="5400000" sx="58000" sy="58000" algn="t" rotWithShape="0">
              <a:prstClr val="black">
                <a:alpha val="17000"/>
              </a:prstClr>
            </a:outerShdw>
          </a:effectLst>
        </p:spPr>
        <p:txBody>
          <a:bodyPr rtlCol="0" anchor="ctr"/>
          <a:lstStyle/>
          <a:p>
            <a:pPr algn="ctr" defTabSz="914400"/>
            <a:r>
              <a:rPr lang="en-US" altLang="zh-CN" sz="7200" kern="0" dirty="0">
                <a:solidFill>
                  <a:srgbClr val="F5EAD4"/>
                </a:solidFill>
                <a:latin typeface="Franklin Gothic Demi" panose="020B0703020102020204" pitchFamily="34" charset="0"/>
              </a:rPr>
              <a:t> </a:t>
            </a:r>
            <a:endParaRPr lang="zh-CN" altLang="en-US" sz="7200" kern="0" dirty="0">
              <a:solidFill>
                <a:srgbClr val="F5EAD4"/>
              </a:solidFill>
              <a:latin typeface="Franklin Gothic Demi" panose="020B0703020102020204" pitchFamily="34" charset="0"/>
            </a:endParaRPr>
          </a:p>
        </p:txBody>
      </p:sp>
      <p:pic>
        <p:nvPicPr>
          <p:cNvPr id="18" name="图片 17">
            <a:extLst>
              <a:ext uri="{FF2B5EF4-FFF2-40B4-BE49-F238E27FC236}">
                <a16:creationId xmlns:a16="http://schemas.microsoft.com/office/drawing/2014/main" id="{D9FE649B-6E6E-4DC9-839C-84C002B199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324627" y="892886"/>
            <a:ext cx="1530143" cy="1530143"/>
          </a:xfrm>
          <a:prstGeom prst="rect">
            <a:avLst/>
          </a:prstGeom>
        </p:spPr>
      </p:pic>
      <p:sp>
        <p:nvSpPr>
          <p:cNvPr id="19" name="Freeform: Shape 9">
            <a:extLst>
              <a:ext uri="{FF2B5EF4-FFF2-40B4-BE49-F238E27FC236}">
                <a16:creationId xmlns:a16="http://schemas.microsoft.com/office/drawing/2014/main" id="{84EFD3D8-C888-4D51-AEBF-75851307CCC9}"/>
              </a:ext>
            </a:extLst>
          </p:cNvPr>
          <p:cNvSpPr/>
          <p:nvPr/>
        </p:nvSpPr>
        <p:spPr>
          <a:xfrm rot="10800000">
            <a:off x="4633237" y="4074096"/>
            <a:ext cx="3905250" cy="2019300"/>
          </a:xfrm>
          <a:custGeom>
            <a:avLst/>
            <a:gdLst>
              <a:gd name="connsiteX0" fmla="*/ 3813170 w 3905250"/>
              <a:gd name="connsiteY0" fmla="*/ 2019300 h 2019300"/>
              <a:gd name="connsiteX1" fmla="*/ 92080 w 3905250"/>
              <a:gd name="connsiteY1" fmla="*/ 2019300 h 2019300"/>
              <a:gd name="connsiteX2" fmla="*/ 0 w 3905250"/>
              <a:gd name="connsiteY2" fmla="*/ 1927220 h 2019300"/>
              <a:gd name="connsiteX3" fmla="*/ 0 w 3905250"/>
              <a:gd name="connsiteY3" fmla="*/ 423863 h 2019300"/>
              <a:gd name="connsiteX4" fmla="*/ 0 w 3905250"/>
              <a:gd name="connsiteY4" fmla="*/ 301630 h 2019300"/>
              <a:gd name="connsiteX5" fmla="*/ 0 w 3905250"/>
              <a:gd name="connsiteY5" fmla="*/ 0 h 2019300"/>
              <a:gd name="connsiteX6" fmla="*/ 248399 w 3905250"/>
              <a:gd name="connsiteY6" fmla="*/ 209550 h 2019300"/>
              <a:gd name="connsiteX7" fmla="*/ 3813170 w 3905250"/>
              <a:gd name="connsiteY7" fmla="*/ 209550 h 2019300"/>
              <a:gd name="connsiteX8" fmla="*/ 3905250 w 3905250"/>
              <a:gd name="connsiteY8" fmla="*/ 301630 h 2019300"/>
              <a:gd name="connsiteX9" fmla="*/ 3905250 w 3905250"/>
              <a:gd name="connsiteY9" fmla="*/ 1927220 h 2019300"/>
              <a:gd name="connsiteX10" fmla="*/ 3813170 w 3905250"/>
              <a:gd name="connsiteY10" fmla="*/ 201930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0" h="2019300">
                <a:moveTo>
                  <a:pt x="3813170" y="2019300"/>
                </a:moveTo>
                <a:lnTo>
                  <a:pt x="92080" y="2019300"/>
                </a:lnTo>
                <a:cubicBezTo>
                  <a:pt x="41226" y="2019300"/>
                  <a:pt x="0" y="1978074"/>
                  <a:pt x="0" y="1927220"/>
                </a:cubicBezTo>
                <a:lnTo>
                  <a:pt x="0" y="423863"/>
                </a:lnTo>
                <a:lnTo>
                  <a:pt x="0" y="301630"/>
                </a:lnTo>
                <a:lnTo>
                  <a:pt x="0" y="0"/>
                </a:lnTo>
                <a:lnTo>
                  <a:pt x="248399" y="209550"/>
                </a:lnTo>
                <a:lnTo>
                  <a:pt x="3813170" y="209550"/>
                </a:lnTo>
                <a:cubicBezTo>
                  <a:pt x="3864024" y="209550"/>
                  <a:pt x="3905250" y="250776"/>
                  <a:pt x="3905250" y="301630"/>
                </a:cubicBezTo>
                <a:lnTo>
                  <a:pt x="3905250" y="1927220"/>
                </a:lnTo>
                <a:cubicBezTo>
                  <a:pt x="3905250" y="1978074"/>
                  <a:pt x="3864024" y="2019300"/>
                  <a:pt x="3813170" y="2019300"/>
                </a:cubicBezTo>
                <a:close/>
              </a:path>
            </a:pathLst>
          </a:cu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242A"/>
              </a:solidFill>
            </a:endParaRPr>
          </a:p>
        </p:txBody>
      </p:sp>
      <p:cxnSp>
        <p:nvCxnSpPr>
          <p:cNvPr id="20" name="Straight Connector 27">
            <a:extLst>
              <a:ext uri="{FF2B5EF4-FFF2-40B4-BE49-F238E27FC236}">
                <a16:creationId xmlns:a16="http://schemas.microsoft.com/office/drawing/2014/main" id="{F0F5EB98-41AA-4CD0-87C3-2327FD236319}"/>
              </a:ext>
            </a:extLst>
          </p:cNvPr>
          <p:cNvCxnSpPr/>
          <p:nvPr/>
        </p:nvCxnSpPr>
        <p:spPr>
          <a:xfrm>
            <a:off x="4849720" y="4860096"/>
            <a:ext cx="3409678" cy="0"/>
          </a:xfrm>
          <a:prstGeom prst="line">
            <a:avLst/>
          </a:prstGeom>
          <a:noFill/>
          <a:ln w="6350" cap="flat" cmpd="sng" algn="ctr">
            <a:solidFill>
              <a:sysClr val="window" lastClr="FFFFFF">
                <a:lumMod val="95000"/>
              </a:sysClr>
            </a:solidFill>
            <a:prstDash val="solid"/>
            <a:miter lim="800000"/>
          </a:ln>
          <a:effectLst/>
        </p:spPr>
      </p:cxnSp>
      <p:sp>
        <p:nvSpPr>
          <p:cNvPr id="21" name="snowflake_253123">
            <a:extLst>
              <a:ext uri="{FF2B5EF4-FFF2-40B4-BE49-F238E27FC236}">
                <a16:creationId xmlns:a16="http://schemas.microsoft.com/office/drawing/2014/main" id="{91F8ED7E-8A74-4E1B-BA6B-E5ECC8FF4AA6}"/>
              </a:ext>
            </a:extLst>
          </p:cNvPr>
          <p:cNvSpPr>
            <a:spLocks noChangeAspect="1"/>
          </p:cNvSpPr>
          <p:nvPr/>
        </p:nvSpPr>
        <p:spPr bwMode="auto">
          <a:xfrm>
            <a:off x="5315479" y="4212176"/>
            <a:ext cx="471337" cy="53279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 name="connsiteX237" fmla="*/ 373273 h 605239"/>
              <a:gd name="connsiteY237" fmla="*/ 373273 h 605239"/>
              <a:gd name="connsiteX238" fmla="*/ 373273 h 605239"/>
              <a:gd name="connsiteY238" fmla="*/ 373273 h 605239"/>
              <a:gd name="connsiteX239" fmla="*/ 373273 h 605239"/>
              <a:gd name="connsiteY239" fmla="*/ 373273 h 605239"/>
              <a:gd name="connsiteX240" fmla="*/ 373273 h 605239"/>
              <a:gd name="connsiteY240" fmla="*/ 373273 h 605239"/>
              <a:gd name="connsiteX241" fmla="*/ 373273 h 605239"/>
              <a:gd name="connsiteY241" fmla="*/ 373273 h 605239"/>
              <a:gd name="connsiteX242" fmla="*/ 373273 h 605239"/>
              <a:gd name="connsiteY242" fmla="*/ 373273 h 605239"/>
              <a:gd name="connsiteX243" fmla="*/ 373273 h 605239"/>
              <a:gd name="connsiteY243" fmla="*/ 373273 h 605239"/>
              <a:gd name="connsiteX244" fmla="*/ 373273 h 605239"/>
              <a:gd name="connsiteY244" fmla="*/ 373273 h 605239"/>
              <a:gd name="connsiteX245" fmla="*/ 373273 h 605239"/>
              <a:gd name="connsiteY245" fmla="*/ 373273 h 605239"/>
              <a:gd name="connsiteX246" fmla="*/ 373273 h 605239"/>
              <a:gd name="connsiteY246" fmla="*/ 373273 h 605239"/>
              <a:gd name="connsiteX247" fmla="*/ 373273 h 605239"/>
              <a:gd name="connsiteY247" fmla="*/ 373273 h 605239"/>
              <a:gd name="connsiteX248" fmla="*/ 373273 h 605239"/>
              <a:gd name="connsiteY248" fmla="*/ 373273 h 605239"/>
              <a:gd name="connsiteX249" fmla="*/ 373273 h 605239"/>
              <a:gd name="connsiteY249" fmla="*/ 373273 h 605239"/>
              <a:gd name="connsiteX250" fmla="*/ 373273 h 605239"/>
              <a:gd name="connsiteY250" fmla="*/ 373273 h 605239"/>
              <a:gd name="connsiteX251" fmla="*/ 373273 h 605239"/>
              <a:gd name="connsiteY251" fmla="*/ 373273 h 605239"/>
              <a:gd name="connsiteX252" fmla="*/ 373273 h 605239"/>
              <a:gd name="connsiteY252" fmla="*/ 373273 h 605239"/>
              <a:gd name="connsiteX253" fmla="*/ 373273 h 605239"/>
              <a:gd name="connsiteY253" fmla="*/ 373273 h 605239"/>
              <a:gd name="connsiteX254" fmla="*/ 373273 h 605239"/>
              <a:gd name="connsiteY254" fmla="*/ 373273 h 605239"/>
              <a:gd name="connsiteX255" fmla="*/ 373273 h 605239"/>
              <a:gd name="connsiteY255" fmla="*/ 373273 h 605239"/>
              <a:gd name="connsiteX256" fmla="*/ 373273 h 605239"/>
              <a:gd name="connsiteY256" fmla="*/ 373273 h 605239"/>
              <a:gd name="connsiteX257" fmla="*/ 373273 h 605239"/>
              <a:gd name="connsiteY257" fmla="*/ 373273 h 605239"/>
              <a:gd name="connsiteX258" fmla="*/ 373273 h 605239"/>
              <a:gd name="connsiteY258" fmla="*/ 373273 h 605239"/>
              <a:gd name="connsiteX259" fmla="*/ 373273 h 605239"/>
              <a:gd name="connsiteY259" fmla="*/ 373273 h 605239"/>
              <a:gd name="connsiteX260" fmla="*/ 373273 h 605239"/>
              <a:gd name="connsiteY260" fmla="*/ 373273 h 605239"/>
              <a:gd name="connsiteX261" fmla="*/ 373273 h 605239"/>
              <a:gd name="connsiteY261" fmla="*/ 373273 h 605239"/>
              <a:gd name="connsiteX262" fmla="*/ 373273 h 605239"/>
              <a:gd name="connsiteY262" fmla="*/ 373273 h 605239"/>
              <a:gd name="connsiteX263" fmla="*/ 373273 h 605239"/>
              <a:gd name="connsiteY263" fmla="*/ 373273 h 605239"/>
              <a:gd name="connsiteX264" fmla="*/ 373273 h 605239"/>
              <a:gd name="connsiteY264" fmla="*/ 373273 h 605239"/>
              <a:gd name="connsiteX265" fmla="*/ 373273 h 605239"/>
              <a:gd name="connsiteY265" fmla="*/ 373273 h 605239"/>
              <a:gd name="connsiteX266" fmla="*/ 373273 h 605239"/>
              <a:gd name="connsiteY266" fmla="*/ 373273 h 605239"/>
              <a:gd name="connsiteX267" fmla="*/ 373273 h 605239"/>
              <a:gd name="connsiteY267" fmla="*/ 373273 h 605239"/>
              <a:gd name="connsiteX268" fmla="*/ 373273 h 605239"/>
              <a:gd name="connsiteY268" fmla="*/ 373273 h 605239"/>
              <a:gd name="connsiteX269" fmla="*/ 373273 h 605239"/>
              <a:gd name="connsiteY269" fmla="*/ 373273 h 605239"/>
              <a:gd name="connsiteX270" fmla="*/ 373273 h 605239"/>
              <a:gd name="connsiteY270" fmla="*/ 373273 h 605239"/>
              <a:gd name="connsiteX271" fmla="*/ 373273 h 605239"/>
              <a:gd name="connsiteY271" fmla="*/ 373273 h 605239"/>
              <a:gd name="connsiteX272" fmla="*/ 373273 h 605239"/>
              <a:gd name="connsiteY272" fmla="*/ 373273 h 605239"/>
              <a:gd name="connsiteX273" fmla="*/ 373273 h 605239"/>
              <a:gd name="connsiteY273" fmla="*/ 373273 h 605239"/>
              <a:gd name="connsiteX274" fmla="*/ 373273 h 605239"/>
              <a:gd name="connsiteY274" fmla="*/ 373273 h 605239"/>
              <a:gd name="connsiteX275" fmla="*/ 373273 h 605239"/>
              <a:gd name="connsiteY275" fmla="*/ 373273 h 605239"/>
              <a:gd name="connsiteX276" fmla="*/ 373273 h 605239"/>
              <a:gd name="connsiteY27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536740" h="606722">
                <a:moveTo>
                  <a:pt x="268520" y="546023"/>
                </a:moveTo>
                <a:cubicBezTo>
                  <a:pt x="257395" y="546023"/>
                  <a:pt x="248316" y="555088"/>
                  <a:pt x="248316" y="566286"/>
                </a:cubicBezTo>
                <a:cubicBezTo>
                  <a:pt x="248316" y="577395"/>
                  <a:pt x="257395" y="586459"/>
                  <a:pt x="268520" y="586459"/>
                </a:cubicBezTo>
                <a:cubicBezTo>
                  <a:pt x="279735" y="586459"/>
                  <a:pt x="288814" y="577395"/>
                  <a:pt x="288814" y="566286"/>
                </a:cubicBezTo>
                <a:cubicBezTo>
                  <a:pt x="288814" y="555088"/>
                  <a:pt x="279735" y="546023"/>
                  <a:pt x="268520" y="546023"/>
                </a:cubicBezTo>
                <a:close/>
                <a:moveTo>
                  <a:pt x="496641" y="414583"/>
                </a:moveTo>
                <a:cubicBezTo>
                  <a:pt x="494861" y="414583"/>
                  <a:pt x="493081" y="414761"/>
                  <a:pt x="491301" y="415294"/>
                </a:cubicBezTo>
                <a:cubicBezTo>
                  <a:pt x="486139" y="416627"/>
                  <a:pt x="481777" y="420004"/>
                  <a:pt x="479018" y="424714"/>
                </a:cubicBezTo>
                <a:cubicBezTo>
                  <a:pt x="476348" y="429336"/>
                  <a:pt x="475636" y="434846"/>
                  <a:pt x="477060" y="440000"/>
                </a:cubicBezTo>
                <a:cubicBezTo>
                  <a:pt x="478395" y="445243"/>
                  <a:pt x="481777" y="449598"/>
                  <a:pt x="486495" y="452353"/>
                </a:cubicBezTo>
                <a:cubicBezTo>
                  <a:pt x="496107" y="457863"/>
                  <a:pt x="508568" y="454575"/>
                  <a:pt x="514086" y="444888"/>
                </a:cubicBezTo>
                <a:cubicBezTo>
                  <a:pt x="519694" y="435290"/>
                  <a:pt x="516400" y="422848"/>
                  <a:pt x="506699" y="417249"/>
                </a:cubicBezTo>
                <a:cubicBezTo>
                  <a:pt x="503584" y="415472"/>
                  <a:pt x="500112" y="414583"/>
                  <a:pt x="496641" y="414583"/>
                </a:cubicBezTo>
                <a:close/>
                <a:moveTo>
                  <a:pt x="40489" y="414583"/>
                </a:moveTo>
                <a:cubicBezTo>
                  <a:pt x="37017" y="414583"/>
                  <a:pt x="33546" y="415472"/>
                  <a:pt x="30431" y="417249"/>
                </a:cubicBezTo>
                <a:cubicBezTo>
                  <a:pt x="25714" y="420004"/>
                  <a:pt x="22331" y="424359"/>
                  <a:pt x="20907" y="429602"/>
                </a:cubicBezTo>
                <a:cubicBezTo>
                  <a:pt x="19572" y="434757"/>
                  <a:pt x="20195" y="440267"/>
                  <a:pt x="22954" y="444888"/>
                </a:cubicBezTo>
                <a:cubicBezTo>
                  <a:pt x="25625" y="449598"/>
                  <a:pt x="29986" y="452975"/>
                  <a:pt x="35148" y="454308"/>
                </a:cubicBezTo>
                <a:cubicBezTo>
                  <a:pt x="40400" y="455730"/>
                  <a:pt x="45740" y="455019"/>
                  <a:pt x="50457" y="452353"/>
                </a:cubicBezTo>
                <a:cubicBezTo>
                  <a:pt x="55085" y="449598"/>
                  <a:pt x="58201" y="445243"/>
                  <a:pt x="59625" y="440000"/>
                </a:cubicBezTo>
                <a:cubicBezTo>
                  <a:pt x="60960" y="434846"/>
                  <a:pt x="59625" y="429336"/>
                  <a:pt x="57044" y="424714"/>
                </a:cubicBezTo>
                <a:cubicBezTo>
                  <a:pt x="54551" y="420004"/>
                  <a:pt x="50457" y="416627"/>
                  <a:pt x="45295" y="415294"/>
                </a:cubicBezTo>
                <a:cubicBezTo>
                  <a:pt x="43515" y="414761"/>
                  <a:pt x="42269" y="414583"/>
                  <a:pt x="40489" y="414583"/>
                </a:cubicBezTo>
                <a:close/>
                <a:moveTo>
                  <a:pt x="249190" y="273919"/>
                </a:moveTo>
                <a:lnTo>
                  <a:pt x="250792" y="288497"/>
                </a:lnTo>
                <a:cubicBezTo>
                  <a:pt x="251326" y="292941"/>
                  <a:pt x="248834" y="297119"/>
                  <a:pt x="244829" y="298896"/>
                </a:cubicBezTo>
                <a:lnTo>
                  <a:pt x="231391" y="304763"/>
                </a:lnTo>
                <a:lnTo>
                  <a:pt x="244829" y="310719"/>
                </a:lnTo>
                <a:cubicBezTo>
                  <a:pt x="248834" y="312496"/>
                  <a:pt x="251326" y="316674"/>
                  <a:pt x="250792" y="321030"/>
                </a:cubicBezTo>
                <a:lnTo>
                  <a:pt x="249190" y="335607"/>
                </a:lnTo>
                <a:lnTo>
                  <a:pt x="261026" y="326985"/>
                </a:lnTo>
                <a:cubicBezTo>
                  <a:pt x="262806" y="325652"/>
                  <a:pt x="264942" y="325029"/>
                  <a:pt x="267078" y="325029"/>
                </a:cubicBezTo>
                <a:cubicBezTo>
                  <a:pt x="269124" y="325029"/>
                  <a:pt x="271260" y="325652"/>
                  <a:pt x="273040" y="326985"/>
                </a:cubicBezTo>
                <a:lnTo>
                  <a:pt x="284876" y="335607"/>
                </a:lnTo>
                <a:lnTo>
                  <a:pt x="283274" y="321030"/>
                </a:lnTo>
                <a:cubicBezTo>
                  <a:pt x="282829" y="316674"/>
                  <a:pt x="285232" y="312496"/>
                  <a:pt x="289237" y="310719"/>
                </a:cubicBezTo>
                <a:lnTo>
                  <a:pt x="302675" y="304763"/>
                </a:lnTo>
                <a:lnTo>
                  <a:pt x="289237" y="298896"/>
                </a:lnTo>
                <a:cubicBezTo>
                  <a:pt x="285232" y="297119"/>
                  <a:pt x="282829" y="292941"/>
                  <a:pt x="283274" y="288497"/>
                </a:cubicBezTo>
                <a:lnTo>
                  <a:pt x="284876" y="273919"/>
                </a:lnTo>
                <a:lnTo>
                  <a:pt x="273040" y="282630"/>
                </a:lnTo>
                <a:cubicBezTo>
                  <a:pt x="269480" y="285208"/>
                  <a:pt x="264586" y="285208"/>
                  <a:pt x="261026" y="282630"/>
                </a:cubicBezTo>
                <a:close/>
                <a:moveTo>
                  <a:pt x="231569" y="243519"/>
                </a:moveTo>
                <a:cubicBezTo>
                  <a:pt x="235129" y="241475"/>
                  <a:pt x="239401" y="241742"/>
                  <a:pt x="242693" y="244053"/>
                </a:cubicBezTo>
                <a:lnTo>
                  <a:pt x="267078" y="261919"/>
                </a:lnTo>
                <a:lnTo>
                  <a:pt x="291462" y="244053"/>
                </a:lnTo>
                <a:cubicBezTo>
                  <a:pt x="294665" y="241742"/>
                  <a:pt x="299026" y="241475"/>
                  <a:pt x="302497" y="243519"/>
                </a:cubicBezTo>
                <a:cubicBezTo>
                  <a:pt x="305967" y="245475"/>
                  <a:pt x="307925" y="249386"/>
                  <a:pt x="307480" y="253297"/>
                </a:cubicBezTo>
                <a:lnTo>
                  <a:pt x="304188" y="283341"/>
                </a:lnTo>
                <a:lnTo>
                  <a:pt x="331864" y="295519"/>
                </a:lnTo>
                <a:cubicBezTo>
                  <a:pt x="335513" y="297208"/>
                  <a:pt x="337916" y="300763"/>
                  <a:pt x="337916" y="304763"/>
                </a:cubicBezTo>
                <a:cubicBezTo>
                  <a:pt x="337916" y="308763"/>
                  <a:pt x="335513" y="312407"/>
                  <a:pt x="331864" y="314096"/>
                </a:cubicBezTo>
                <a:lnTo>
                  <a:pt x="304188" y="326274"/>
                </a:lnTo>
                <a:lnTo>
                  <a:pt x="307480" y="356229"/>
                </a:lnTo>
                <a:cubicBezTo>
                  <a:pt x="307925" y="360229"/>
                  <a:pt x="305967" y="364140"/>
                  <a:pt x="302497" y="366096"/>
                </a:cubicBezTo>
                <a:cubicBezTo>
                  <a:pt x="300895" y="366984"/>
                  <a:pt x="299204" y="367429"/>
                  <a:pt x="297424" y="367429"/>
                </a:cubicBezTo>
                <a:cubicBezTo>
                  <a:pt x="295288" y="367429"/>
                  <a:pt x="293241" y="366807"/>
                  <a:pt x="291462" y="365473"/>
                </a:cubicBezTo>
                <a:lnTo>
                  <a:pt x="267078" y="347696"/>
                </a:lnTo>
                <a:lnTo>
                  <a:pt x="242693" y="365473"/>
                </a:lnTo>
                <a:cubicBezTo>
                  <a:pt x="239401" y="367873"/>
                  <a:pt x="235129" y="368140"/>
                  <a:pt x="231569" y="366096"/>
                </a:cubicBezTo>
                <a:cubicBezTo>
                  <a:pt x="228099" y="364140"/>
                  <a:pt x="226141" y="360229"/>
                  <a:pt x="226586" y="356229"/>
                </a:cubicBezTo>
                <a:lnTo>
                  <a:pt x="229878" y="326274"/>
                </a:lnTo>
                <a:lnTo>
                  <a:pt x="202202" y="314007"/>
                </a:lnTo>
                <a:cubicBezTo>
                  <a:pt x="198553" y="312407"/>
                  <a:pt x="196150" y="308763"/>
                  <a:pt x="196150" y="304763"/>
                </a:cubicBezTo>
                <a:cubicBezTo>
                  <a:pt x="196150" y="300763"/>
                  <a:pt x="198553" y="297119"/>
                  <a:pt x="202202" y="295519"/>
                </a:cubicBezTo>
                <a:lnTo>
                  <a:pt x="229878" y="283341"/>
                </a:lnTo>
                <a:lnTo>
                  <a:pt x="226586" y="253386"/>
                </a:lnTo>
                <a:cubicBezTo>
                  <a:pt x="226141" y="249386"/>
                  <a:pt x="228099" y="245475"/>
                  <a:pt x="231569" y="243519"/>
                </a:cubicBezTo>
                <a:close/>
                <a:moveTo>
                  <a:pt x="202033" y="192228"/>
                </a:moveTo>
                <a:cubicBezTo>
                  <a:pt x="201588" y="192494"/>
                  <a:pt x="199630" y="195427"/>
                  <a:pt x="200520" y="203781"/>
                </a:cubicBezTo>
                <a:lnTo>
                  <a:pt x="202567" y="222977"/>
                </a:lnTo>
                <a:cubicBezTo>
                  <a:pt x="205505" y="249639"/>
                  <a:pt x="188505" y="279055"/>
                  <a:pt x="163850" y="289897"/>
                </a:cubicBezTo>
                <a:lnTo>
                  <a:pt x="146227" y="297718"/>
                </a:lnTo>
                <a:cubicBezTo>
                  <a:pt x="138572" y="301095"/>
                  <a:pt x="136881" y="304294"/>
                  <a:pt x="136881" y="304738"/>
                </a:cubicBezTo>
                <a:cubicBezTo>
                  <a:pt x="136881" y="305272"/>
                  <a:pt x="138572" y="308471"/>
                  <a:pt x="146227" y="311848"/>
                </a:cubicBezTo>
                <a:lnTo>
                  <a:pt x="163850" y="319669"/>
                </a:lnTo>
                <a:cubicBezTo>
                  <a:pt x="188505" y="330422"/>
                  <a:pt x="205505" y="359838"/>
                  <a:pt x="202567" y="386589"/>
                </a:cubicBezTo>
                <a:lnTo>
                  <a:pt x="200431" y="405696"/>
                </a:lnTo>
                <a:cubicBezTo>
                  <a:pt x="199541" y="414050"/>
                  <a:pt x="201499" y="417071"/>
                  <a:pt x="201944" y="417338"/>
                </a:cubicBezTo>
                <a:cubicBezTo>
                  <a:pt x="202300" y="417605"/>
                  <a:pt x="205861" y="417782"/>
                  <a:pt x="212625" y="412806"/>
                </a:cubicBezTo>
                <a:lnTo>
                  <a:pt x="228112" y="401430"/>
                </a:lnTo>
                <a:cubicBezTo>
                  <a:pt x="249740" y="385522"/>
                  <a:pt x="284897" y="385522"/>
                  <a:pt x="305191" y="401430"/>
                </a:cubicBezTo>
                <a:lnTo>
                  <a:pt x="321034" y="412806"/>
                </a:lnTo>
                <a:cubicBezTo>
                  <a:pt x="327887" y="417782"/>
                  <a:pt x="331714" y="417605"/>
                  <a:pt x="332159" y="417338"/>
                </a:cubicBezTo>
                <a:cubicBezTo>
                  <a:pt x="332604" y="417071"/>
                  <a:pt x="334562" y="414050"/>
                  <a:pt x="333672" y="405696"/>
                </a:cubicBezTo>
                <a:lnTo>
                  <a:pt x="331536" y="386589"/>
                </a:lnTo>
                <a:cubicBezTo>
                  <a:pt x="328688" y="359838"/>
                  <a:pt x="345599" y="330511"/>
                  <a:pt x="370254" y="319669"/>
                </a:cubicBezTo>
                <a:lnTo>
                  <a:pt x="387877" y="311848"/>
                </a:lnTo>
                <a:cubicBezTo>
                  <a:pt x="395620" y="308471"/>
                  <a:pt x="397222" y="305272"/>
                  <a:pt x="397222" y="304738"/>
                </a:cubicBezTo>
                <a:cubicBezTo>
                  <a:pt x="397222" y="304294"/>
                  <a:pt x="395620" y="301095"/>
                  <a:pt x="387877" y="297718"/>
                </a:cubicBezTo>
                <a:lnTo>
                  <a:pt x="370254" y="289897"/>
                </a:lnTo>
                <a:cubicBezTo>
                  <a:pt x="345599" y="279055"/>
                  <a:pt x="328599" y="249639"/>
                  <a:pt x="331536" y="222977"/>
                </a:cubicBezTo>
                <a:lnTo>
                  <a:pt x="333672" y="203781"/>
                </a:lnTo>
                <a:cubicBezTo>
                  <a:pt x="334562" y="195427"/>
                  <a:pt x="332604" y="192494"/>
                  <a:pt x="332159" y="192228"/>
                </a:cubicBezTo>
                <a:cubicBezTo>
                  <a:pt x="331714" y="191961"/>
                  <a:pt x="328154" y="191784"/>
                  <a:pt x="321390" y="196760"/>
                </a:cubicBezTo>
                <a:lnTo>
                  <a:pt x="305814" y="208136"/>
                </a:lnTo>
                <a:cubicBezTo>
                  <a:pt x="284096" y="223955"/>
                  <a:pt x="250096" y="223955"/>
                  <a:pt x="228379" y="208136"/>
                </a:cubicBezTo>
                <a:lnTo>
                  <a:pt x="212803" y="196760"/>
                </a:lnTo>
                <a:cubicBezTo>
                  <a:pt x="206039" y="191784"/>
                  <a:pt x="202389" y="191961"/>
                  <a:pt x="202033" y="192228"/>
                </a:cubicBezTo>
                <a:close/>
                <a:moveTo>
                  <a:pt x="496552" y="151703"/>
                </a:moveTo>
                <a:cubicBezTo>
                  <a:pt x="493081" y="151703"/>
                  <a:pt x="489610" y="152591"/>
                  <a:pt x="486495" y="154369"/>
                </a:cubicBezTo>
                <a:cubicBezTo>
                  <a:pt x="481777" y="157124"/>
                  <a:pt x="478395" y="161479"/>
                  <a:pt x="477060" y="166633"/>
                </a:cubicBezTo>
                <a:cubicBezTo>
                  <a:pt x="475636" y="171876"/>
                  <a:pt x="476348" y="177298"/>
                  <a:pt x="479018" y="182008"/>
                </a:cubicBezTo>
                <a:cubicBezTo>
                  <a:pt x="481777" y="186718"/>
                  <a:pt x="486139" y="190006"/>
                  <a:pt x="491301" y="191428"/>
                </a:cubicBezTo>
                <a:cubicBezTo>
                  <a:pt x="496641" y="192850"/>
                  <a:pt x="502070" y="192139"/>
                  <a:pt x="506699" y="189384"/>
                </a:cubicBezTo>
                <a:cubicBezTo>
                  <a:pt x="516400" y="183874"/>
                  <a:pt x="519694" y="171432"/>
                  <a:pt x="514086" y="161745"/>
                </a:cubicBezTo>
                <a:cubicBezTo>
                  <a:pt x="510348" y="155346"/>
                  <a:pt x="503584" y="151703"/>
                  <a:pt x="496552" y="151703"/>
                </a:cubicBezTo>
                <a:close/>
                <a:moveTo>
                  <a:pt x="40578" y="151703"/>
                </a:moveTo>
                <a:cubicBezTo>
                  <a:pt x="38797" y="151703"/>
                  <a:pt x="37017" y="151880"/>
                  <a:pt x="35237" y="152325"/>
                </a:cubicBezTo>
                <a:cubicBezTo>
                  <a:pt x="30075" y="153747"/>
                  <a:pt x="25625" y="157124"/>
                  <a:pt x="22954" y="161745"/>
                </a:cubicBezTo>
                <a:cubicBezTo>
                  <a:pt x="20195" y="166455"/>
                  <a:pt x="19483" y="171876"/>
                  <a:pt x="20818" y="177120"/>
                </a:cubicBezTo>
                <a:cubicBezTo>
                  <a:pt x="22242" y="182363"/>
                  <a:pt x="25447" y="186718"/>
                  <a:pt x="30164" y="189384"/>
                </a:cubicBezTo>
                <a:cubicBezTo>
                  <a:pt x="34881" y="192139"/>
                  <a:pt x="40044" y="192850"/>
                  <a:pt x="45295" y="191428"/>
                </a:cubicBezTo>
                <a:cubicBezTo>
                  <a:pt x="50457" y="190006"/>
                  <a:pt x="54551" y="186718"/>
                  <a:pt x="57044" y="182008"/>
                </a:cubicBezTo>
                <a:cubicBezTo>
                  <a:pt x="59625" y="177298"/>
                  <a:pt x="60960" y="171876"/>
                  <a:pt x="59625" y="166633"/>
                </a:cubicBezTo>
                <a:cubicBezTo>
                  <a:pt x="58201" y="161479"/>
                  <a:pt x="55352" y="157124"/>
                  <a:pt x="50635" y="154369"/>
                </a:cubicBezTo>
                <a:cubicBezTo>
                  <a:pt x="47520" y="152591"/>
                  <a:pt x="44049" y="151703"/>
                  <a:pt x="40578" y="151703"/>
                </a:cubicBezTo>
                <a:close/>
                <a:moveTo>
                  <a:pt x="268520" y="20263"/>
                </a:moveTo>
                <a:cubicBezTo>
                  <a:pt x="257395" y="20263"/>
                  <a:pt x="248316" y="29327"/>
                  <a:pt x="248316" y="40436"/>
                </a:cubicBezTo>
                <a:cubicBezTo>
                  <a:pt x="248316" y="51634"/>
                  <a:pt x="257395" y="60699"/>
                  <a:pt x="268520" y="60699"/>
                </a:cubicBezTo>
                <a:cubicBezTo>
                  <a:pt x="279735" y="60699"/>
                  <a:pt x="288814" y="51634"/>
                  <a:pt x="288814" y="40436"/>
                </a:cubicBezTo>
                <a:cubicBezTo>
                  <a:pt x="288814" y="29327"/>
                  <a:pt x="279735" y="20263"/>
                  <a:pt x="268520" y="20263"/>
                </a:cubicBezTo>
                <a:close/>
                <a:moveTo>
                  <a:pt x="268876" y="0"/>
                </a:moveTo>
                <a:cubicBezTo>
                  <a:pt x="291217" y="0"/>
                  <a:pt x="309641" y="18130"/>
                  <a:pt x="309641" y="40436"/>
                </a:cubicBezTo>
                <a:cubicBezTo>
                  <a:pt x="309641" y="59277"/>
                  <a:pt x="295044" y="75096"/>
                  <a:pt x="279824" y="79540"/>
                </a:cubicBezTo>
                <a:lnTo>
                  <a:pt x="279824" y="120420"/>
                </a:lnTo>
                <a:cubicBezTo>
                  <a:pt x="310264" y="114732"/>
                  <a:pt x="342840" y="84161"/>
                  <a:pt x="343107" y="83894"/>
                </a:cubicBezTo>
                <a:cubicBezTo>
                  <a:pt x="347112" y="79895"/>
                  <a:pt x="353075" y="79895"/>
                  <a:pt x="356992" y="83894"/>
                </a:cubicBezTo>
                <a:cubicBezTo>
                  <a:pt x="360997" y="87804"/>
                  <a:pt x="361264" y="94203"/>
                  <a:pt x="357348" y="98114"/>
                </a:cubicBezTo>
                <a:cubicBezTo>
                  <a:pt x="355657" y="99802"/>
                  <a:pt x="317829" y="135350"/>
                  <a:pt x="279824" y="140860"/>
                </a:cubicBezTo>
                <a:lnTo>
                  <a:pt x="279824" y="198449"/>
                </a:lnTo>
                <a:cubicBezTo>
                  <a:pt x="284897" y="197205"/>
                  <a:pt x="290060" y="194983"/>
                  <a:pt x="294421" y="191784"/>
                </a:cubicBezTo>
                <a:lnTo>
                  <a:pt x="309374" y="180408"/>
                </a:lnTo>
                <a:cubicBezTo>
                  <a:pt x="325840" y="168410"/>
                  <a:pt x="337054" y="171699"/>
                  <a:pt x="342306" y="174720"/>
                </a:cubicBezTo>
                <a:cubicBezTo>
                  <a:pt x="347557" y="177742"/>
                  <a:pt x="356013" y="185829"/>
                  <a:pt x="353788" y="206003"/>
                </a:cubicBezTo>
                <a:lnTo>
                  <a:pt x="351651" y="225199"/>
                </a:lnTo>
                <a:cubicBezTo>
                  <a:pt x="351028" y="230798"/>
                  <a:pt x="351918" y="236752"/>
                  <a:pt x="353788" y="242529"/>
                </a:cubicBezTo>
                <a:lnTo>
                  <a:pt x="404432" y="213290"/>
                </a:lnTo>
                <a:cubicBezTo>
                  <a:pt x="389034" y="175787"/>
                  <a:pt x="401850" y="126730"/>
                  <a:pt x="402473" y="124508"/>
                </a:cubicBezTo>
                <a:cubicBezTo>
                  <a:pt x="403898" y="119087"/>
                  <a:pt x="409327" y="115888"/>
                  <a:pt x="414845" y="117399"/>
                </a:cubicBezTo>
                <a:cubicBezTo>
                  <a:pt x="420186" y="118820"/>
                  <a:pt x="423390" y="124330"/>
                  <a:pt x="421966" y="129752"/>
                </a:cubicBezTo>
                <a:cubicBezTo>
                  <a:pt x="421877" y="130196"/>
                  <a:pt x="410840" y="172232"/>
                  <a:pt x="422055" y="203159"/>
                </a:cubicBezTo>
                <a:lnTo>
                  <a:pt x="457479" y="182719"/>
                </a:lnTo>
                <a:cubicBezTo>
                  <a:pt x="455521" y="175787"/>
                  <a:pt x="455254" y="168499"/>
                  <a:pt x="457212" y="161390"/>
                </a:cubicBezTo>
                <a:cubicBezTo>
                  <a:pt x="459971" y="150992"/>
                  <a:pt x="466379" y="142282"/>
                  <a:pt x="475725" y="136861"/>
                </a:cubicBezTo>
                <a:cubicBezTo>
                  <a:pt x="495039" y="125752"/>
                  <a:pt x="520406" y="132329"/>
                  <a:pt x="530463" y="151703"/>
                </a:cubicBezTo>
                <a:cubicBezTo>
                  <a:pt x="543191" y="170988"/>
                  <a:pt x="535626" y="195783"/>
                  <a:pt x="516222" y="206892"/>
                </a:cubicBezTo>
                <a:cubicBezTo>
                  <a:pt x="509992" y="210535"/>
                  <a:pt x="503673" y="212402"/>
                  <a:pt x="496641" y="212402"/>
                </a:cubicBezTo>
                <a:cubicBezTo>
                  <a:pt x="493170" y="212402"/>
                  <a:pt x="489610" y="211868"/>
                  <a:pt x="486139" y="210980"/>
                </a:cubicBezTo>
                <a:cubicBezTo>
                  <a:pt x="479018" y="209113"/>
                  <a:pt x="472699" y="205292"/>
                  <a:pt x="467714" y="200226"/>
                </a:cubicBezTo>
                <a:lnTo>
                  <a:pt x="432290" y="220667"/>
                </a:lnTo>
                <a:cubicBezTo>
                  <a:pt x="453474" y="245817"/>
                  <a:pt x="495395" y="257370"/>
                  <a:pt x="495840" y="257459"/>
                </a:cubicBezTo>
                <a:cubicBezTo>
                  <a:pt x="501269" y="258881"/>
                  <a:pt x="504474" y="264480"/>
                  <a:pt x="503050" y="269901"/>
                </a:cubicBezTo>
                <a:cubicBezTo>
                  <a:pt x="501804" y="274345"/>
                  <a:pt x="497709" y="277366"/>
                  <a:pt x="493259" y="277366"/>
                </a:cubicBezTo>
                <a:cubicBezTo>
                  <a:pt x="492369" y="277366"/>
                  <a:pt x="491479" y="277277"/>
                  <a:pt x="490589" y="277011"/>
                </a:cubicBezTo>
                <a:cubicBezTo>
                  <a:pt x="488364" y="276389"/>
                  <a:pt x="439500" y="262969"/>
                  <a:pt x="414578" y="230887"/>
                </a:cubicBezTo>
                <a:lnTo>
                  <a:pt x="363756" y="260125"/>
                </a:lnTo>
                <a:cubicBezTo>
                  <a:pt x="367939" y="265013"/>
                  <a:pt x="372924" y="269012"/>
                  <a:pt x="378442" y="271412"/>
                </a:cubicBezTo>
                <a:lnTo>
                  <a:pt x="396065" y="279144"/>
                </a:lnTo>
                <a:cubicBezTo>
                  <a:pt x="414667" y="287409"/>
                  <a:pt x="417515" y="298695"/>
                  <a:pt x="417515" y="304738"/>
                </a:cubicBezTo>
                <a:cubicBezTo>
                  <a:pt x="417515" y="310782"/>
                  <a:pt x="414667" y="322157"/>
                  <a:pt x="396065" y="330333"/>
                </a:cubicBezTo>
                <a:lnTo>
                  <a:pt x="378442" y="338154"/>
                </a:lnTo>
                <a:cubicBezTo>
                  <a:pt x="373636" y="340198"/>
                  <a:pt x="369274" y="343486"/>
                  <a:pt x="365447" y="347574"/>
                </a:cubicBezTo>
                <a:lnTo>
                  <a:pt x="414578" y="375835"/>
                </a:lnTo>
                <a:cubicBezTo>
                  <a:pt x="439500" y="343753"/>
                  <a:pt x="488364" y="330333"/>
                  <a:pt x="490589" y="329711"/>
                </a:cubicBezTo>
                <a:cubicBezTo>
                  <a:pt x="496018" y="328200"/>
                  <a:pt x="501536" y="331400"/>
                  <a:pt x="502961" y="336821"/>
                </a:cubicBezTo>
                <a:cubicBezTo>
                  <a:pt x="504474" y="342242"/>
                  <a:pt x="501269" y="347752"/>
                  <a:pt x="495840" y="349263"/>
                </a:cubicBezTo>
                <a:cubicBezTo>
                  <a:pt x="495395" y="349352"/>
                  <a:pt x="453385" y="360905"/>
                  <a:pt x="432201" y="386055"/>
                </a:cubicBezTo>
                <a:lnTo>
                  <a:pt x="467536" y="406496"/>
                </a:lnTo>
                <a:cubicBezTo>
                  <a:pt x="472610" y="401341"/>
                  <a:pt x="478662" y="397609"/>
                  <a:pt x="485783" y="395742"/>
                </a:cubicBezTo>
                <a:cubicBezTo>
                  <a:pt x="496285" y="392987"/>
                  <a:pt x="506877" y="394409"/>
                  <a:pt x="516222" y="399742"/>
                </a:cubicBezTo>
                <a:cubicBezTo>
                  <a:pt x="535626" y="410939"/>
                  <a:pt x="543191" y="435734"/>
                  <a:pt x="530463" y="455019"/>
                </a:cubicBezTo>
                <a:cubicBezTo>
                  <a:pt x="522898" y="467994"/>
                  <a:pt x="509903" y="475193"/>
                  <a:pt x="495929" y="475193"/>
                </a:cubicBezTo>
                <a:cubicBezTo>
                  <a:pt x="489076" y="475193"/>
                  <a:pt x="482667" y="473504"/>
                  <a:pt x="476348" y="469861"/>
                </a:cubicBezTo>
                <a:cubicBezTo>
                  <a:pt x="466913" y="464440"/>
                  <a:pt x="460238" y="455730"/>
                  <a:pt x="457479" y="445243"/>
                </a:cubicBezTo>
                <a:cubicBezTo>
                  <a:pt x="455521" y="438134"/>
                  <a:pt x="455610" y="430846"/>
                  <a:pt x="457568" y="424003"/>
                </a:cubicBezTo>
                <a:lnTo>
                  <a:pt x="422144" y="403563"/>
                </a:lnTo>
                <a:cubicBezTo>
                  <a:pt x="410840" y="434579"/>
                  <a:pt x="421877" y="476526"/>
                  <a:pt x="421966" y="476970"/>
                </a:cubicBezTo>
                <a:cubicBezTo>
                  <a:pt x="423479" y="482392"/>
                  <a:pt x="420275" y="487902"/>
                  <a:pt x="414845" y="489323"/>
                </a:cubicBezTo>
                <a:cubicBezTo>
                  <a:pt x="413955" y="489590"/>
                  <a:pt x="413065" y="489679"/>
                  <a:pt x="412175" y="489679"/>
                </a:cubicBezTo>
                <a:cubicBezTo>
                  <a:pt x="407725" y="489679"/>
                  <a:pt x="403631" y="486746"/>
                  <a:pt x="402473" y="482214"/>
                </a:cubicBezTo>
                <a:cubicBezTo>
                  <a:pt x="401850" y="479992"/>
                  <a:pt x="389034" y="430935"/>
                  <a:pt x="404432" y="393343"/>
                </a:cubicBezTo>
                <a:lnTo>
                  <a:pt x="354678" y="364638"/>
                </a:lnTo>
                <a:cubicBezTo>
                  <a:pt x="352185" y="371125"/>
                  <a:pt x="351028" y="377968"/>
                  <a:pt x="351740" y="384367"/>
                </a:cubicBezTo>
                <a:lnTo>
                  <a:pt x="353877" y="403563"/>
                </a:lnTo>
                <a:cubicBezTo>
                  <a:pt x="356013" y="423737"/>
                  <a:pt x="347646" y="431824"/>
                  <a:pt x="342395" y="434846"/>
                </a:cubicBezTo>
                <a:cubicBezTo>
                  <a:pt x="340081" y="436179"/>
                  <a:pt x="336520" y="437689"/>
                  <a:pt x="331714" y="437689"/>
                </a:cubicBezTo>
                <a:cubicBezTo>
                  <a:pt x="326018" y="437689"/>
                  <a:pt x="318897" y="435645"/>
                  <a:pt x="309997" y="429158"/>
                </a:cubicBezTo>
                <a:lnTo>
                  <a:pt x="295044" y="417782"/>
                </a:lnTo>
                <a:cubicBezTo>
                  <a:pt x="289971" y="414583"/>
                  <a:pt x="284897" y="412361"/>
                  <a:pt x="279824" y="411117"/>
                </a:cubicBezTo>
                <a:lnTo>
                  <a:pt x="279824" y="465862"/>
                </a:lnTo>
                <a:cubicBezTo>
                  <a:pt x="317829" y="471283"/>
                  <a:pt x="355835" y="506920"/>
                  <a:pt x="357437" y="508520"/>
                </a:cubicBezTo>
                <a:cubicBezTo>
                  <a:pt x="361442" y="512519"/>
                  <a:pt x="360997" y="518918"/>
                  <a:pt x="356992" y="522828"/>
                </a:cubicBezTo>
                <a:cubicBezTo>
                  <a:pt x="353075" y="526827"/>
                  <a:pt x="346934" y="526738"/>
                  <a:pt x="343018" y="522828"/>
                </a:cubicBezTo>
                <a:cubicBezTo>
                  <a:pt x="342662" y="522472"/>
                  <a:pt x="310264" y="491990"/>
                  <a:pt x="279824" y="486302"/>
                </a:cubicBezTo>
                <a:lnTo>
                  <a:pt x="279824" y="527094"/>
                </a:lnTo>
                <a:cubicBezTo>
                  <a:pt x="295044" y="531626"/>
                  <a:pt x="309819" y="547445"/>
                  <a:pt x="309819" y="566286"/>
                </a:cubicBezTo>
                <a:cubicBezTo>
                  <a:pt x="309819" y="588592"/>
                  <a:pt x="291217" y="606722"/>
                  <a:pt x="268876" y="606722"/>
                </a:cubicBezTo>
                <a:cubicBezTo>
                  <a:pt x="246536" y="606722"/>
                  <a:pt x="228646" y="588592"/>
                  <a:pt x="228646" y="566286"/>
                </a:cubicBezTo>
                <a:cubicBezTo>
                  <a:pt x="228646" y="547445"/>
                  <a:pt x="241908" y="531626"/>
                  <a:pt x="259620" y="527094"/>
                </a:cubicBezTo>
                <a:lnTo>
                  <a:pt x="259620" y="486302"/>
                </a:lnTo>
                <a:cubicBezTo>
                  <a:pt x="226688" y="491990"/>
                  <a:pt x="195714" y="522472"/>
                  <a:pt x="195358" y="522828"/>
                </a:cubicBezTo>
                <a:cubicBezTo>
                  <a:pt x="193400" y="524783"/>
                  <a:pt x="190285" y="525761"/>
                  <a:pt x="187703" y="525761"/>
                </a:cubicBezTo>
                <a:cubicBezTo>
                  <a:pt x="185122" y="525761"/>
                  <a:pt x="182630" y="524783"/>
                  <a:pt x="180672" y="522828"/>
                </a:cubicBezTo>
                <a:cubicBezTo>
                  <a:pt x="176756" y="518918"/>
                  <a:pt x="177023" y="512519"/>
                  <a:pt x="180939" y="508520"/>
                </a:cubicBezTo>
                <a:cubicBezTo>
                  <a:pt x="182630" y="506920"/>
                  <a:pt x="219122" y="471283"/>
                  <a:pt x="259620" y="465862"/>
                </a:cubicBezTo>
                <a:lnTo>
                  <a:pt x="259620" y="410495"/>
                </a:lnTo>
                <a:cubicBezTo>
                  <a:pt x="252054" y="411650"/>
                  <a:pt x="246002" y="414050"/>
                  <a:pt x="240929" y="417782"/>
                </a:cubicBezTo>
                <a:lnTo>
                  <a:pt x="224730" y="429158"/>
                </a:lnTo>
                <a:cubicBezTo>
                  <a:pt x="208353" y="441155"/>
                  <a:pt x="197138" y="437867"/>
                  <a:pt x="191887" y="434846"/>
                </a:cubicBezTo>
                <a:cubicBezTo>
                  <a:pt x="186635" y="431824"/>
                  <a:pt x="178180" y="423737"/>
                  <a:pt x="180405" y="403563"/>
                </a:cubicBezTo>
                <a:lnTo>
                  <a:pt x="182452" y="384367"/>
                </a:lnTo>
                <a:cubicBezTo>
                  <a:pt x="183075" y="378413"/>
                  <a:pt x="182185" y="372103"/>
                  <a:pt x="180049" y="366059"/>
                </a:cubicBezTo>
                <a:lnTo>
                  <a:pt x="132698" y="393343"/>
                </a:lnTo>
                <a:cubicBezTo>
                  <a:pt x="148096" y="430935"/>
                  <a:pt x="135279" y="479992"/>
                  <a:pt x="134656" y="482214"/>
                </a:cubicBezTo>
                <a:cubicBezTo>
                  <a:pt x="133499" y="486746"/>
                  <a:pt x="129405" y="489679"/>
                  <a:pt x="124866" y="489679"/>
                </a:cubicBezTo>
                <a:cubicBezTo>
                  <a:pt x="124065" y="489679"/>
                  <a:pt x="123175" y="489590"/>
                  <a:pt x="122284" y="489323"/>
                </a:cubicBezTo>
                <a:cubicBezTo>
                  <a:pt x="116855" y="487902"/>
                  <a:pt x="113651" y="482392"/>
                  <a:pt x="115075" y="476970"/>
                </a:cubicBezTo>
                <a:cubicBezTo>
                  <a:pt x="115253" y="476526"/>
                  <a:pt x="126201" y="434490"/>
                  <a:pt x="114986" y="403563"/>
                </a:cubicBezTo>
                <a:lnTo>
                  <a:pt x="79562" y="424003"/>
                </a:lnTo>
                <a:cubicBezTo>
                  <a:pt x="81431" y="430846"/>
                  <a:pt x="81609" y="438134"/>
                  <a:pt x="79651" y="445243"/>
                </a:cubicBezTo>
                <a:cubicBezTo>
                  <a:pt x="76892" y="455730"/>
                  <a:pt x="70127" y="464440"/>
                  <a:pt x="60782" y="469861"/>
                </a:cubicBezTo>
                <a:cubicBezTo>
                  <a:pt x="54551" y="473416"/>
                  <a:pt x="47609" y="475282"/>
                  <a:pt x="40578" y="475282"/>
                </a:cubicBezTo>
                <a:cubicBezTo>
                  <a:pt x="37106" y="475282"/>
                  <a:pt x="33546" y="474838"/>
                  <a:pt x="30075" y="473860"/>
                </a:cubicBezTo>
                <a:cubicBezTo>
                  <a:pt x="19572" y="471105"/>
                  <a:pt x="10850" y="464351"/>
                  <a:pt x="5420" y="455019"/>
                </a:cubicBezTo>
                <a:cubicBezTo>
                  <a:pt x="80" y="445688"/>
                  <a:pt x="-1433" y="434757"/>
                  <a:pt x="1415" y="424359"/>
                </a:cubicBezTo>
                <a:cubicBezTo>
                  <a:pt x="4174" y="413872"/>
                  <a:pt x="10939" y="405163"/>
                  <a:pt x="20284" y="399742"/>
                </a:cubicBezTo>
                <a:cubicBezTo>
                  <a:pt x="29630" y="394409"/>
                  <a:pt x="40578" y="392898"/>
                  <a:pt x="50991" y="395742"/>
                </a:cubicBezTo>
                <a:cubicBezTo>
                  <a:pt x="58112" y="397609"/>
                  <a:pt x="64431" y="401341"/>
                  <a:pt x="69415" y="406496"/>
                </a:cubicBezTo>
                <a:lnTo>
                  <a:pt x="104839" y="386055"/>
                </a:lnTo>
                <a:cubicBezTo>
                  <a:pt x="83656" y="360905"/>
                  <a:pt x="41735" y="349352"/>
                  <a:pt x="41290" y="349263"/>
                </a:cubicBezTo>
                <a:cubicBezTo>
                  <a:pt x="35860" y="347752"/>
                  <a:pt x="32656" y="342242"/>
                  <a:pt x="34080" y="336821"/>
                </a:cubicBezTo>
                <a:cubicBezTo>
                  <a:pt x="35593" y="331489"/>
                  <a:pt x="41112" y="328289"/>
                  <a:pt x="46541" y="329711"/>
                </a:cubicBezTo>
                <a:cubicBezTo>
                  <a:pt x="48766" y="330333"/>
                  <a:pt x="97630" y="343753"/>
                  <a:pt x="122552" y="375835"/>
                </a:cubicBezTo>
                <a:lnTo>
                  <a:pt x="169724" y="348641"/>
                </a:lnTo>
                <a:cubicBezTo>
                  <a:pt x="165719" y="344108"/>
                  <a:pt x="160913" y="340465"/>
                  <a:pt x="155751" y="338154"/>
                </a:cubicBezTo>
                <a:lnTo>
                  <a:pt x="138038" y="330333"/>
                </a:lnTo>
                <a:cubicBezTo>
                  <a:pt x="119436" y="322157"/>
                  <a:pt x="116677" y="310782"/>
                  <a:pt x="116677" y="304738"/>
                </a:cubicBezTo>
                <a:cubicBezTo>
                  <a:pt x="116677" y="298695"/>
                  <a:pt x="119436" y="287409"/>
                  <a:pt x="138038" y="279144"/>
                </a:cubicBezTo>
                <a:lnTo>
                  <a:pt x="155751" y="271412"/>
                </a:lnTo>
                <a:cubicBezTo>
                  <a:pt x="161625" y="268835"/>
                  <a:pt x="166965" y="264391"/>
                  <a:pt x="171326" y="258970"/>
                </a:cubicBezTo>
                <a:lnTo>
                  <a:pt x="122552" y="230887"/>
                </a:lnTo>
                <a:cubicBezTo>
                  <a:pt x="97630" y="262969"/>
                  <a:pt x="48766" y="276389"/>
                  <a:pt x="46541" y="277011"/>
                </a:cubicBezTo>
                <a:cubicBezTo>
                  <a:pt x="45651" y="277277"/>
                  <a:pt x="44761" y="277366"/>
                  <a:pt x="43871" y="277366"/>
                </a:cubicBezTo>
                <a:cubicBezTo>
                  <a:pt x="39420" y="277366"/>
                  <a:pt x="35326" y="274345"/>
                  <a:pt x="34080" y="269901"/>
                </a:cubicBezTo>
                <a:cubicBezTo>
                  <a:pt x="32656" y="264480"/>
                  <a:pt x="35860" y="258881"/>
                  <a:pt x="41290" y="257459"/>
                </a:cubicBezTo>
                <a:cubicBezTo>
                  <a:pt x="41735" y="257370"/>
                  <a:pt x="83656" y="245817"/>
                  <a:pt x="104839" y="220667"/>
                </a:cubicBezTo>
                <a:lnTo>
                  <a:pt x="69415" y="200226"/>
                </a:lnTo>
                <a:cubicBezTo>
                  <a:pt x="64431" y="205292"/>
                  <a:pt x="58112" y="209024"/>
                  <a:pt x="50991" y="210980"/>
                </a:cubicBezTo>
                <a:cubicBezTo>
                  <a:pt x="47520" y="211868"/>
                  <a:pt x="43960" y="212402"/>
                  <a:pt x="40489" y="212402"/>
                </a:cubicBezTo>
                <a:cubicBezTo>
                  <a:pt x="33457" y="212402"/>
                  <a:pt x="26515" y="210535"/>
                  <a:pt x="20284" y="206892"/>
                </a:cubicBezTo>
                <a:cubicBezTo>
                  <a:pt x="10939" y="201559"/>
                  <a:pt x="4174" y="192761"/>
                  <a:pt x="1415" y="182363"/>
                </a:cubicBezTo>
                <a:cubicBezTo>
                  <a:pt x="-1433" y="171965"/>
                  <a:pt x="80" y="161034"/>
                  <a:pt x="5420" y="151703"/>
                </a:cubicBezTo>
                <a:cubicBezTo>
                  <a:pt x="10850" y="142282"/>
                  <a:pt x="19572" y="135617"/>
                  <a:pt x="30075" y="132862"/>
                </a:cubicBezTo>
                <a:cubicBezTo>
                  <a:pt x="40489" y="130018"/>
                  <a:pt x="51436" y="131440"/>
                  <a:pt x="60782" y="136861"/>
                </a:cubicBezTo>
                <a:cubicBezTo>
                  <a:pt x="70127" y="142282"/>
                  <a:pt x="76892" y="150992"/>
                  <a:pt x="79651" y="161390"/>
                </a:cubicBezTo>
                <a:cubicBezTo>
                  <a:pt x="81609" y="168499"/>
                  <a:pt x="81431" y="175787"/>
                  <a:pt x="79562" y="182719"/>
                </a:cubicBezTo>
                <a:lnTo>
                  <a:pt x="114986" y="203159"/>
                </a:lnTo>
                <a:cubicBezTo>
                  <a:pt x="126201" y="172143"/>
                  <a:pt x="115253" y="130196"/>
                  <a:pt x="115075" y="129752"/>
                </a:cubicBezTo>
                <a:cubicBezTo>
                  <a:pt x="113651" y="124330"/>
                  <a:pt x="116855" y="118820"/>
                  <a:pt x="122284" y="117399"/>
                </a:cubicBezTo>
                <a:cubicBezTo>
                  <a:pt x="127714" y="115888"/>
                  <a:pt x="133232" y="119087"/>
                  <a:pt x="134656" y="124508"/>
                </a:cubicBezTo>
                <a:cubicBezTo>
                  <a:pt x="135279" y="126730"/>
                  <a:pt x="148096" y="175787"/>
                  <a:pt x="132698" y="213290"/>
                </a:cubicBezTo>
                <a:lnTo>
                  <a:pt x="180850" y="241107"/>
                </a:lnTo>
                <a:cubicBezTo>
                  <a:pt x="182363" y="235775"/>
                  <a:pt x="183075" y="230354"/>
                  <a:pt x="182541" y="225199"/>
                </a:cubicBezTo>
                <a:lnTo>
                  <a:pt x="180494" y="206003"/>
                </a:lnTo>
                <a:cubicBezTo>
                  <a:pt x="178269" y="185829"/>
                  <a:pt x="186813" y="177742"/>
                  <a:pt x="191976" y="174720"/>
                </a:cubicBezTo>
                <a:cubicBezTo>
                  <a:pt x="197227" y="171699"/>
                  <a:pt x="208620" y="168410"/>
                  <a:pt x="225086" y="180408"/>
                </a:cubicBezTo>
                <a:lnTo>
                  <a:pt x="240929" y="191784"/>
                </a:lnTo>
                <a:cubicBezTo>
                  <a:pt x="246002" y="195516"/>
                  <a:pt x="252054" y="197916"/>
                  <a:pt x="259620" y="198982"/>
                </a:cubicBezTo>
                <a:lnTo>
                  <a:pt x="259620" y="140860"/>
                </a:lnTo>
                <a:cubicBezTo>
                  <a:pt x="219122" y="135350"/>
                  <a:pt x="182719" y="99802"/>
                  <a:pt x="181117" y="98114"/>
                </a:cubicBezTo>
                <a:cubicBezTo>
                  <a:pt x="177201" y="94203"/>
                  <a:pt x="176756" y="87804"/>
                  <a:pt x="180672" y="83894"/>
                </a:cubicBezTo>
                <a:cubicBezTo>
                  <a:pt x="184588" y="79895"/>
                  <a:pt x="191353" y="79895"/>
                  <a:pt x="195269" y="83805"/>
                </a:cubicBezTo>
                <a:cubicBezTo>
                  <a:pt x="195625" y="84161"/>
                  <a:pt x="226688" y="114644"/>
                  <a:pt x="259620" y="120420"/>
                </a:cubicBezTo>
                <a:lnTo>
                  <a:pt x="259620" y="79540"/>
                </a:lnTo>
                <a:cubicBezTo>
                  <a:pt x="241908" y="75096"/>
                  <a:pt x="228824" y="59277"/>
                  <a:pt x="228824" y="40436"/>
                </a:cubicBezTo>
                <a:cubicBezTo>
                  <a:pt x="228824" y="18130"/>
                  <a:pt x="246536" y="0"/>
                  <a:pt x="268876" y="0"/>
                </a:cubicBezTo>
                <a:close/>
              </a:path>
            </a:pathLst>
          </a:custGeom>
          <a:solidFill>
            <a:srgbClr val="93242A"/>
          </a:solidFill>
          <a:ln>
            <a:noFill/>
          </a:ln>
        </p:spPr>
        <p:txBody>
          <a:bodyPr/>
          <a:lstStyle/>
          <a:p>
            <a:endParaRPr lang="vi-VN"/>
          </a:p>
        </p:txBody>
      </p:sp>
      <p:sp>
        <p:nvSpPr>
          <p:cNvPr id="22" name="Synergistically utilize technically sound portals with frictionless chains. Dramatically customize…">
            <a:extLst>
              <a:ext uri="{FF2B5EF4-FFF2-40B4-BE49-F238E27FC236}">
                <a16:creationId xmlns:a16="http://schemas.microsoft.com/office/drawing/2014/main" id="{8BDA0881-E139-45E1-871C-DBD03390AD8B}"/>
              </a:ext>
            </a:extLst>
          </p:cNvPr>
          <p:cNvSpPr txBox="1"/>
          <p:nvPr/>
        </p:nvSpPr>
        <p:spPr>
          <a:xfrm>
            <a:off x="5083729" y="4959568"/>
            <a:ext cx="3054744" cy="86690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en-US" sz="1300" kern="0">
                <a:solidFill>
                  <a:srgbClr val="93242A"/>
                </a:solidFill>
                <a:latin typeface="Roboto Bold"/>
                <a:ea typeface="仓耳玄三M W05" panose="02020400000000000000" pitchFamily="18" charset="-122"/>
                <a:sym typeface="Roboto Light"/>
              </a:rPr>
              <a:t>ASP.NET Core MVC: Phân tách logic, giao diện và điều khiển, đảm bảo ứng dụng web có cấu trúc rõ ràng và dễ bảo trì</a:t>
            </a:r>
            <a:endParaRPr lang="en-US" altLang="zh-CN" sz="1300" kern="0" dirty="0">
              <a:solidFill>
                <a:srgbClr val="93242A"/>
              </a:solidFill>
              <a:latin typeface="Roboto Bold"/>
              <a:ea typeface="仓耳玄三M W05" panose="02020400000000000000" pitchFamily="18" charset="-122"/>
              <a:sym typeface="Roboto Light"/>
            </a:endParaRPr>
          </a:p>
        </p:txBody>
      </p:sp>
      <p:sp>
        <p:nvSpPr>
          <p:cNvPr id="23" name="íṧḷïḋè">
            <a:extLst>
              <a:ext uri="{FF2B5EF4-FFF2-40B4-BE49-F238E27FC236}">
                <a16:creationId xmlns:a16="http://schemas.microsoft.com/office/drawing/2014/main" id="{533C421C-4167-4D41-9387-638CDF891555}"/>
              </a:ext>
            </a:extLst>
          </p:cNvPr>
          <p:cNvSpPr/>
          <p:nvPr/>
        </p:nvSpPr>
        <p:spPr>
          <a:xfrm>
            <a:off x="6022830" y="4282369"/>
            <a:ext cx="1930237" cy="476305"/>
          </a:xfrm>
          <a:prstGeom prst="roundRect">
            <a:avLst>
              <a:gd name="adj" fmla="val 50000"/>
            </a:avLst>
          </a:prstGeom>
          <a:solidFill>
            <a:srgbClr val="93242A"/>
          </a:solidFill>
          <a:ln w="12700" cap="flat" cmpd="sng" algn="ctr">
            <a:noFill/>
            <a:prstDash val="solid"/>
            <a:miter lim="800000"/>
          </a:ln>
          <a:effectLst>
            <a:outerShdw blurRad="368300" dist="381000" dir="5400000" sx="58000" sy="58000" algn="t" rotWithShape="0">
              <a:prstClr val="black">
                <a:alpha val="17000"/>
              </a:prstClr>
            </a:outerShdw>
          </a:effectLst>
        </p:spPr>
        <p:txBody>
          <a:bodyPr rtlCol="0" anchor="ctr"/>
          <a:lstStyle/>
          <a:p>
            <a:pPr algn="ctr" defTabSz="914400"/>
            <a:r>
              <a:rPr lang="en-US" altLang="zh-CN" sz="7200" kern="0" dirty="0">
                <a:solidFill>
                  <a:srgbClr val="F5EAD4"/>
                </a:solidFill>
                <a:latin typeface="Franklin Gothic Demi" panose="020B0703020102020204" pitchFamily="34" charset="0"/>
              </a:rPr>
              <a:t> </a:t>
            </a:r>
            <a:endParaRPr lang="zh-CN" altLang="en-US" sz="7200" kern="0" dirty="0">
              <a:solidFill>
                <a:srgbClr val="F5EAD4"/>
              </a:solidFill>
              <a:latin typeface="Franklin Gothic Demi" panose="020B0703020102020204" pitchFamily="34" charset="0"/>
            </a:endParaRPr>
          </a:p>
        </p:txBody>
      </p:sp>
      <p:pic>
        <p:nvPicPr>
          <p:cNvPr id="25" name="图片 24">
            <a:extLst>
              <a:ext uri="{FF2B5EF4-FFF2-40B4-BE49-F238E27FC236}">
                <a16:creationId xmlns:a16="http://schemas.microsoft.com/office/drawing/2014/main" id="{AC8DBB3C-7B26-4AE9-9909-B047533964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972971" y="3418386"/>
            <a:ext cx="1530143" cy="1530143"/>
          </a:xfrm>
          <a:prstGeom prst="rect">
            <a:avLst/>
          </a:prstGeom>
        </p:spPr>
      </p:pic>
      <p:pic>
        <p:nvPicPr>
          <p:cNvPr id="27" name="图片 26">
            <a:extLst>
              <a:ext uri="{FF2B5EF4-FFF2-40B4-BE49-F238E27FC236}">
                <a16:creationId xmlns:a16="http://schemas.microsoft.com/office/drawing/2014/main" id="{35D13DA9-DC49-4092-A6A5-7FFE9E138B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613" y="2591040"/>
            <a:ext cx="3775064" cy="3775064"/>
          </a:xfrm>
          <a:prstGeom prst="rect">
            <a:avLst/>
          </a:prstGeom>
        </p:spPr>
      </p:pic>
      <p:pic>
        <p:nvPicPr>
          <p:cNvPr id="28" name="图片 27">
            <a:extLst>
              <a:ext uri="{FF2B5EF4-FFF2-40B4-BE49-F238E27FC236}">
                <a16:creationId xmlns:a16="http://schemas.microsoft.com/office/drawing/2014/main" id="{85F516A6-726D-4094-B824-3EA1F530BB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21472" y="3441783"/>
            <a:ext cx="1726574" cy="2442266"/>
          </a:xfrm>
          <a:prstGeom prst="rect">
            <a:avLst/>
          </a:prstGeom>
        </p:spPr>
      </p:pic>
      <p:grpSp>
        <p:nvGrpSpPr>
          <p:cNvPr id="29" name="Group 28">
            <a:extLst>
              <a:ext uri="{FF2B5EF4-FFF2-40B4-BE49-F238E27FC236}">
                <a16:creationId xmlns:a16="http://schemas.microsoft.com/office/drawing/2014/main" id="{EE6547FB-46B5-488F-AFA5-B66D1A94A8EA}"/>
              </a:ext>
            </a:extLst>
          </p:cNvPr>
          <p:cNvGrpSpPr/>
          <p:nvPr/>
        </p:nvGrpSpPr>
        <p:grpSpPr>
          <a:xfrm>
            <a:off x="12743859" y="6196502"/>
            <a:ext cx="821659" cy="661498"/>
            <a:chOff x="795648" y="981328"/>
            <a:chExt cx="2864004" cy="2305745"/>
          </a:xfrm>
          <a:solidFill>
            <a:schemeClr val="tx1"/>
          </a:solidFill>
        </p:grpSpPr>
        <p:sp>
          <p:nvSpPr>
            <p:cNvPr id="30" name="TextBox 29">
              <a:extLst>
                <a:ext uri="{FF2B5EF4-FFF2-40B4-BE49-F238E27FC236}">
                  <a16:creationId xmlns:a16="http://schemas.microsoft.com/office/drawing/2014/main" id="{8929C6D1-4E96-44E2-AAFB-4A5CC5A77BE0}"/>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31" name="Group 30">
              <a:extLst>
                <a:ext uri="{FF2B5EF4-FFF2-40B4-BE49-F238E27FC236}">
                  <a16:creationId xmlns:a16="http://schemas.microsoft.com/office/drawing/2014/main" id="{C15CF832-7A33-4A1B-ADDA-F58E240E0C81}"/>
                </a:ext>
              </a:extLst>
            </p:cNvPr>
            <p:cNvGrpSpPr/>
            <p:nvPr/>
          </p:nvGrpSpPr>
          <p:grpSpPr>
            <a:xfrm>
              <a:off x="2252320" y="2509426"/>
              <a:ext cx="447551" cy="777647"/>
              <a:chOff x="-2833130" y="2276125"/>
              <a:chExt cx="565557" cy="982689"/>
            </a:xfrm>
            <a:grpFill/>
          </p:grpSpPr>
          <p:sp>
            <p:nvSpPr>
              <p:cNvPr id="36" name="Freeform 63">
                <a:extLst>
                  <a:ext uri="{FF2B5EF4-FFF2-40B4-BE49-F238E27FC236}">
                    <a16:creationId xmlns:a16="http://schemas.microsoft.com/office/drawing/2014/main" id="{44AEF9CF-4748-4FDB-BDAB-C8AD6FA01D1A}"/>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37" name="Freeform 64">
                <a:extLst>
                  <a:ext uri="{FF2B5EF4-FFF2-40B4-BE49-F238E27FC236}">
                    <a16:creationId xmlns:a16="http://schemas.microsoft.com/office/drawing/2014/main" id="{AB58E96C-7ED0-4648-97CA-40C64136BA2D}"/>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38" name="Freeform 65">
                <a:extLst>
                  <a:ext uri="{FF2B5EF4-FFF2-40B4-BE49-F238E27FC236}">
                    <a16:creationId xmlns:a16="http://schemas.microsoft.com/office/drawing/2014/main" id="{D0D388D1-71EF-4C3C-8EB8-ACDF78BA5CF8}"/>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39" name="Freeform 66">
                <a:extLst>
                  <a:ext uri="{FF2B5EF4-FFF2-40B4-BE49-F238E27FC236}">
                    <a16:creationId xmlns:a16="http://schemas.microsoft.com/office/drawing/2014/main" id="{CBD56D8F-3BD8-4E42-A27E-3C7B194A7FF4}"/>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40" name="Freeform 67">
                <a:extLst>
                  <a:ext uri="{FF2B5EF4-FFF2-40B4-BE49-F238E27FC236}">
                    <a16:creationId xmlns:a16="http://schemas.microsoft.com/office/drawing/2014/main" id="{A094BF74-F2F6-4CF7-A31D-DAFAF91213E2}"/>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32" name="TextBox 31">
              <a:extLst>
                <a:ext uri="{FF2B5EF4-FFF2-40B4-BE49-F238E27FC236}">
                  <a16:creationId xmlns:a16="http://schemas.microsoft.com/office/drawing/2014/main" id="{5F72127D-4421-4F87-AF5E-5EA9CDCD6B8B}"/>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33" name="TextBox 32">
              <a:extLst>
                <a:ext uri="{FF2B5EF4-FFF2-40B4-BE49-F238E27FC236}">
                  <a16:creationId xmlns:a16="http://schemas.microsoft.com/office/drawing/2014/main" id="{03FD121C-B58B-497B-8C08-182D408D5F57}"/>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34" name="TextBox 33">
              <a:extLst>
                <a:ext uri="{FF2B5EF4-FFF2-40B4-BE49-F238E27FC236}">
                  <a16:creationId xmlns:a16="http://schemas.microsoft.com/office/drawing/2014/main" id="{3EDEC6DE-0CAD-4D40-8DEB-CA4FCA02684E}"/>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35" name="TextBox 34">
              <a:extLst>
                <a:ext uri="{FF2B5EF4-FFF2-40B4-BE49-F238E27FC236}">
                  <a16:creationId xmlns:a16="http://schemas.microsoft.com/office/drawing/2014/main" id="{5F299673-DD8A-419E-B877-B9334A5E6311}"/>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41" name="TextBox 40">
            <a:extLst>
              <a:ext uri="{FF2B5EF4-FFF2-40B4-BE49-F238E27FC236}">
                <a16:creationId xmlns:a16="http://schemas.microsoft.com/office/drawing/2014/main" id="{E5F4F8A9-23D2-4A92-A189-C7EE7CF36EED}"/>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4381189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E15361-4E8F-44AE-87F1-1DE50D4E5925}"/>
              </a:ext>
            </a:extLst>
          </p:cNvPr>
          <p:cNvPicPr>
            <a:picLocks noChangeAspect="1"/>
          </p:cNvPicPr>
          <p:nvPr/>
        </p:nvPicPr>
        <p:blipFill rotWithShape="1">
          <a:blip r:embed="rId3">
            <a:extLst>
              <a:ext uri="{28A0092B-C50C-407E-A947-70E740481C1C}">
                <a14:useLocalDpi xmlns:a14="http://schemas.microsoft.com/office/drawing/2010/main" val="0"/>
              </a:ext>
            </a:extLst>
          </a:blip>
          <a:srcRect l="6250" r="10417"/>
          <a:stretch/>
        </p:blipFill>
        <p:spPr>
          <a:xfrm>
            <a:off x="0" y="0"/>
            <a:ext cx="12192000" cy="6858000"/>
          </a:xfrm>
          <a:prstGeom prst="rect">
            <a:avLst/>
          </a:prstGeom>
        </p:spPr>
      </p:pic>
      <p:sp>
        <p:nvSpPr>
          <p:cNvPr id="4" name="文本框 3">
            <a:extLst>
              <a:ext uri="{FF2B5EF4-FFF2-40B4-BE49-F238E27FC236}">
                <a16:creationId xmlns:a16="http://schemas.microsoft.com/office/drawing/2014/main" id="{95FC2141-4B79-4BA1-8DB1-B2C50BD1D380}"/>
              </a:ext>
            </a:extLst>
          </p:cNvPr>
          <p:cNvSpPr txBox="1"/>
          <p:nvPr/>
        </p:nvSpPr>
        <p:spPr>
          <a:xfrm>
            <a:off x="4051883" y="2407534"/>
            <a:ext cx="4308306" cy="1107996"/>
          </a:xfrm>
          <a:prstGeom prst="rect">
            <a:avLst/>
          </a:prstGeom>
          <a:noFill/>
        </p:spPr>
        <p:txBody>
          <a:bodyPr wrap="square" rtlCol="0">
            <a:spAutoFit/>
          </a:bodyPr>
          <a:lstStyle/>
          <a:p>
            <a:r>
              <a:rPr lang="en-US" altLang="zh-CN" sz="6600" u="sng">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Chương II</a:t>
            </a:r>
            <a:endParaRPr lang="zh-CN" altLang="en-US" sz="6600" u="sng" dirty="0">
              <a:solidFill>
                <a:srgbClr val="93242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5" name="Synergistically utilize technically sound portals with frictionless chains. Dramatically customize…">
            <a:extLst>
              <a:ext uri="{FF2B5EF4-FFF2-40B4-BE49-F238E27FC236}">
                <a16:creationId xmlns:a16="http://schemas.microsoft.com/office/drawing/2014/main" id="{13D00B98-9224-4988-8FAB-874058E79AB5}"/>
              </a:ext>
            </a:extLst>
          </p:cNvPr>
          <p:cNvSpPr txBox="1"/>
          <p:nvPr/>
        </p:nvSpPr>
        <p:spPr>
          <a:xfrm>
            <a:off x="4918091" y="3611106"/>
            <a:ext cx="2911543" cy="74148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700" kern="0">
                <a:solidFill>
                  <a:srgbClr val="93242A"/>
                </a:solidFill>
                <a:latin typeface="仓耳玄三M W05" panose="02020400000000000000" pitchFamily="18" charset="-122"/>
                <a:ea typeface="仓耳玄三M W05" panose="02020400000000000000" pitchFamily="18" charset="-122"/>
                <a:sym typeface="Roboto Light"/>
              </a:rPr>
              <a:t>PHÂN TÍCH, THIẾT KẾ HỆ THÔNG</a:t>
            </a:r>
            <a:endParaRPr lang="en-US" altLang="zh-CN" sz="1700" kern="0" dirty="0">
              <a:solidFill>
                <a:srgbClr val="93242A"/>
              </a:solidFill>
              <a:latin typeface="仓耳玄三M W05" panose="02020400000000000000" pitchFamily="18" charset="-122"/>
              <a:ea typeface="仓耳玄三M W05" panose="02020400000000000000" pitchFamily="18" charset="-122"/>
              <a:sym typeface="Roboto Light"/>
            </a:endParaRPr>
          </a:p>
        </p:txBody>
      </p:sp>
      <p:pic>
        <p:nvPicPr>
          <p:cNvPr id="7" name="图片 6">
            <a:extLst>
              <a:ext uri="{FF2B5EF4-FFF2-40B4-BE49-F238E27FC236}">
                <a16:creationId xmlns:a16="http://schemas.microsoft.com/office/drawing/2014/main" id="{2B4CB733-B06B-4836-B11D-E4690F252A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388947" y="1290759"/>
            <a:ext cx="2494343" cy="2494343"/>
          </a:xfrm>
          <a:prstGeom prst="rect">
            <a:avLst/>
          </a:prstGeom>
        </p:spPr>
      </p:pic>
      <p:grpSp>
        <p:nvGrpSpPr>
          <p:cNvPr id="6" name="Group 5">
            <a:extLst>
              <a:ext uri="{FF2B5EF4-FFF2-40B4-BE49-F238E27FC236}">
                <a16:creationId xmlns:a16="http://schemas.microsoft.com/office/drawing/2014/main" id="{0E1A4186-4845-4948-8573-24CF0AEF7AB4}"/>
              </a:ext>
            </a:extLst>
          </p:cNvPr>
          <p:cNvGrpSpPr/>
          <p:nvPr/>
        </p:nvGrpSpPr>
        <p:grpSpPr>
          <a:xfrm>
            <a:off x="12743859" y="6196502"/>
            <a:ext cx="821659" cy="661498"/>
            <a:chOff x="795648" y="981328"/>
            <a:chExt cx="2864004" cy="2305745"/>
          </a:xfrm>
          <a:solidFill>
            <a:schemeClr val="tx1"/>
          </a:solidFill>
        </p:grpSpPr>
        <p:sp>
          <p:nvSpPr>
            <p:cNvPr id="8" name="TextBox 7">
              <a:extLst>
                <a:ext uri="{FF2B5EF4-FFF2-40B4-BE49-F238E27FC236}">
                  <a16:creationId xmlns:a16="http://schemas.microsoft.com/office/drawing/2014/main" id="{6CA9098B-4DA8-4648-9F8E-F9504C503158}"/>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9" name="Group 8">
              <a:extLst>
                <a:ext uri="{FF2B5EF4-FFF2-40B4-BE49-F238E27FC236}">
                  <a16:creationId xmlns:a16="http://schemas.microsoft.com/office/drawing/2014/main" id="{03231037-2A17-4EF9-B7D9-C546025B74D0}"/>
                </a:ext>
              </a:extLst>
            </p:cNvPr>
            <p:cNvGrpSpPr/>
            <p:nvPr/>
          </p:nvGrpSpPr>
          <p:grpSpPr>
            <a:xfrm>
              <a:off x="2252320" y="2509426"/>
              <a:ext cx="447551" cy="777647"/>
              <a:chOff x="-2833130" y="2276125"/>
              <a:chExt cx="565557" cy="982689"/>
            </a:xfrm>
            <a:grpFill/>
          </p:grpSpPr>
          <p:sp>
            <p:nvSpPr>
              <p:cNvPr id="14" name="Freeform 63">
                <a:extLst>
                  <a:ext uri="{FF2B5EF4-FFF2-40B4-BE49-F238E27FC236}">
                    <a16:creationId xmlns:a16="http://schemas.microsoft.com/office/drawing/2014/main" id="{C0BB4867-803A-4417-BB3E-FF21BA81AB3A}"/>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15" name="Freeform 64">
                <a:extLst>
                  <a:ext uri="{FF2B5EF4-FFF2-40B4-BE49-F238E27FC236}">
                    <a16:creationId xmlns:a16="http://schemas.microsoft.com/office/drawing/2014/main" id="{1024201E-CC3C-4BE0-9FB7-27E6F3EB39F0}"/>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16" name="Freeform 65">
                <a:extLst>
                  <a:ext uri="{FF2B5EF4-FFF2-40B4-BE49-F238E27FC236}">
                    <a16:creationId xmlns:a16="http://schemas.microsoft.com/office/drawing/2014/main" id="{B3BC75B5-14AB-4A0D-B40A-3B503E5E3431}"/>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17" name="Freeform 66">
                <a:extLst>
                  <a:ext uri="{FF2B5EF4-FFF2-40B4-BE49-F238E27FC236}">
                    <a16:creationId xmlns:a16="http://schemas.microsoft.com/office/drawing/2014/main" id="{CB00E7EB-2976-4227-BBF4-A9296A8940BF}"/>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18" name="Freeform 67">
                <a:extLst>
                  <a:ext uri="{FF2B5EF4-FFF2-40B4-BE49-F238E27FC236}">
                    <a16:creationId xmlns:a16="http://schemas.microsoft.com/office/drawing/2014/main" id="{1AE3F854-55B5-426C-8C3F-5614ABE74326}"/>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10" name="TextBox 9">
              <a:extLst>
                <a:ext uri="{FF2B5EF4-FFF2-40B4-BE49-F238E27FC236}">
                  <a16:creationId xmlns:a16="http://schemas.microsoft.com/office/drawing/2014/main" id="{B8C92269-AAD6-485D-A8CD-51124BCB6B93}"/>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1" name="TextBox 10">
              <a:extLst>
                <a:ext uri="{FF2B5EF4-FFF2-40B4-BE49-F238E27FC236}">
                  <a16:creationId xmlns:a16="http://schemas.microsoft.com/office/drawing/2014/main" id="{4DED6DCD-D060-4915-95A4-032C2D4FB055}"/>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2" name="TextBox 11">
              <a:extLst>
                <a:ext uri="{FF2B5EF4-FFF2-40B4-BE49-F238E27FC236}">
                  <a16:creationId xmlns:a16="http://schemas.microsoft.com/office/drawing/2014/main" id="{980807FA-FE56-4094-B9FB-75ED275CDAEE}"/>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13" name="TextBox 12">
              <a:extLst>
                <a:ext uri="{FF2B5EF4-FFF2-40B4-BE49-F238E27FC236}">
                  <a16:creationId xmlns:a16="http://schemas.microsoft.com/office/drawing/2014/main" id="{AA4A96CD-CA39-4638-A1F9-6332A2C06C70}"/>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19" name="TextBox 18">
            <a:extLst>
              <a:ext uri="{FF2B5EF4-FFF2-40B4-BE49-F238E27FC236}">
                <a16:creationId xmlns:a16="http://schemas.microsoft.com/office/drawing/2014/main" id="{E816B2F4-F14B-4642-9A5F-059F203CF02D}"/>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7979545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F6CF15-249A-4A83-9DF3-D258E5292F03}"/>
              </a:ext>
            </a:extLst>
          </p:cNvPr>
          <p:cNvPicPr>
            <a:picLocks noChangeAspect="1"/>
          </p:cNvPicPr>
          <p:nvPr/>
        </p:nvPicPr>
        <p:blipFill rotWithShape="1">
          <a:blip r:embed="rId3">
            <a:extLst>
              <a:ext uri="{28A0092B-C50C-407E-A947-70E740481C1C}">
                <a14:useLocalDpi xmlns:a14="http://schemas.microsoft.com/office/drawing/2010/main" val="0"/>
              </a:ext>
            </a:extLst>
          </a:blip>
          <a:srcRect l="19522" t="3488" r="17924"/>
          <a:stretch/>
        </p:blipFill>
        <p:spPr>
          <a:xfrm>
            <a:off x="0" y="0"/>
            <a:ext cx="12192000" cy="6858000"/>
          </a:xfrm>
          <a:prstGeom prst="rect">
            <a:avLst/>
          </a:prstGeom>
        </p:spPr>
      </p:pic>
      <p:pic>
        <p:nvPicPr>
          <p:cNvPr id="4" name="图片 3">
            <a:extLst>
              <a:ext uri="{FF2B5EF4-FFF2-40B4-BE49-F238E27FC236}">
                <a16:creationId xmlns:a16="http://schemas.microsoft.com/office/drawing/2014/main" id="{7545291D-AEB6-4187-A5BC-CA1426912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445000"/>
          </a:xfrm>
          <a:prstGeom prst="rect">
            <a:avLst/>
          </a:prstGeom>
        </p:spPr>
      </p:pic>
      <p:pic>
        <p:nvPicPr>
          <p:cNvPr id="17" name="图片 16">
            <a:extLst>
              <a:ext uri="{FF2B5EF4-FFF2-40B4-BE49-F238E27FC236}">
                <a16:creationId xmlns:a16="http://schemas.microsoft.com/office/drawing/2014/main" id="{0B370585-1CBB-46F5-AE52-3214DC620F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757" y="1012107"/>
            <a:ext cx="5452116" cy="5452116"/>
          </a:xfrm>
          <a:prstGeom prst="rect">
            <a:avLst/>
          </a:prstGeom>
        </p:spPr>
      </p:pic>
      <p:sp>
        <p:nvSpPr>
          <p:cNvPr id="5" name="ïṥliďe">
            <a:extLst>
              <a:ext uri="{FF2B5EF4-FFF2-40B4-BE49-F238E27FC236}">
                <a16:creationId xmlns:a16="http://schemas.microsoft.com/office/drawing/2014/main" id="{22F657A3-BEB0-4ECF-93B8-3BA48028E35C}"/>
              </a:ext>
            </a:extLst>
          </p:cNvPr>
          <p:cNvSpPr/>
          <p:nvPr/>
        </p:nvSpPr>
        <p:spPr>
          <a:xfrm>
            <a:off x="4953635" y="1314182"/>
            <a:ext cx="6419850" cy="1214064"/>
          </a:xfrm>
          <a:prstGeom prst="roundRect">
            <a:avLst>
              <a:gd name="adj" fmla="val 6486"/>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3242A"/>
              </a:solidFill>
            </a:endParaRPr>
          </a:p>
        </p:txBody>
      </p:sp>
      <p:sp>
        <p:nvSpPr>
          <p:cNvPr id="6" name="íṣľïďê">
            <a:extLst>
              <a:ext uri="{FF2B5EF4-FFF2-40B4-BE49-F238E27FC236}">
                <a16:creationId xmlns:a16="http://schemas.microsoft.com/office/drawing/2014/main" id="{B024EC1C-2D00-4E7B-AD7B-4AA8AEA11FEA}"/>
              </a:ext>
            </a:extLst>
          </p:cNvPr>
          <p:cNvSpPr/>
          <p:nvPr/>
        </p:nvSpPr>
        <p:spPr>
          <a:xfrm>
            <a:off x="4953635" y="3037529"/>
            <a:ext cx="6419850" cy="1214064"/>
          </a:xfrm>
          <a:prstGeom prst="roundRect">
            <a:avLst>
              <a:gd name="adj" fmla="val 6486"/>
            </a:avLst>
          </a:prstGeom>
          <a:solidFill>
            <a:srgbClr val="F5EAD4"/>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3242A"/>
              </a:solidFill>
            </a:endParaRPr>
          </a:p>
        </p:txBody>
      </p:sp>
      <p:sp>
        <p:nvSpPr>
          <p:cNvPr id="8" name="iṡ1îḑé">
            <a:extLst>
              <a:ext uri="{FF2B5EF4-FFF2-40B4-BE49-F238E27FC236}">
                <a16:creationId xmlns:a16="http://schemas.microsoft.com/office/drawing/2014/main" id="{9A416DB9-8CF7-4D25-91FE-1B450C91E501}"/>
              </a:ext>
            </a:extLst>
          </p:cNvPr>
          <p:cNvSpPr/>
          <p:nvPr/>
        </p:nvSpPr>
        <p:spPr>
          <a:xfrm>
            <a:off x="5127816" y="3422451"/>
            <a:ext cx="444222" cy="444220"/>
          </a:xfrm>
          <a:prstGeom prst="ellipse">
            <a:avLst/>
          </a:prstGeom>
          <a:solidFill>
            <a:srgbClr val="93242A"/>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rgbClr val="93242A"/>
              </a:solidFill>
            </a:endParaRPr>
          </a:p>
        </p:txBody>
      </p:sp>
      <p:sp>
        <p:nvSpPr>
          <p:cNvPr id="9" name="íś1íḓe">
            <a:extLst>
              <a:ext uri="{FF2B5EF4-FFF2-40B4-BE49-F238E27FC236}">
                <a16:creationId xmlns:a16="http://schemas.microsoft.com/office/drawing/2014/main" id="{66102822-184B-43B1-8CD6-B767F53FF22C}"/>
              </a:ext>
            </a:extLst>
          </p:cNvPr>
          <p:cNvSpPr/>
          <p:nvPr/>
        </p:nvSpPr>
        <p:spPr bwMode="auto">
          <a:xfrm>
            <a:off x="5247146" y="3574478"/>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rgbClr val="93242A"/>
              </a:solidFill>
            </a:endParaRPr>
          </a:p>
        </p:txBody>
      </p:sp>
      <p:sp>
        <p:nvSpPr>
          <p:cNvPr id="10" name="ïṣḷîďé">
            <a:extLst>
              <a:ext uri="{FF2B5EF4-FFF2-40B4-BE49-F238E27FC236}">
                <a16:creationId xmlns:a16="http://schemas.microsoft.com/office/drawing/2014/main" id="{4FFF067C-DC58-4B8B-BBF5-133768779486}"/>
              </a:ext>
            </a:extLst>
          </p:cNvPr>
          <p:cNvSpPr/>
          <p:nvPr/>
        </p:nvSpPr>
        <p:spPr>
          <a:xfrm>
            <a:off x="5133712" y="5149619"/>
            <a:ext cx="444222" cy="444220"/>
          </a:xfrm>
          <a:prstGeom prst="ellipse">
            <a:avLst/>
          </a:prstGeom>
          <a:solidFill>
            <a:srgbClr val="93242A"/>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rgbClr val="93242A"/>
              </a:solidFill>
            </a:endParaRPr>
          </a:p>
        </p:txBody>
      </p:sp>
      <p:sp>
        <p:nvSpPr>
          <p:cNvPr id="11" name="iŝľïḑè">
            <a:extLst>
              <a:ext uri="{FF2B5EF4-FFF2-40B4-BE49-F238E27FC236}">
                <a16:creationId xmlns:a16="http://schemas.microsoft.com/office/drawing/2014/main" id="{BEE1B5E2-837F-42A7-8286-70FED637E988}"/>
              </a:ext>
            </a:extLst>
          </p:cNvPr>
          <p:cNvSpPr/>
          <p:nvPr/>
        </p:nvSpPr>
        <p:spPr>
          <a:xfrm>
            <a:off x="5241706" y="5261706"/>
            <a:ext cx="216443" cy="212577"/>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rgbClr val="93242A"/>
              </a:solidFill>
            </a:endParaRPr>
          </a:p>
        </p:txBody>
      </p:sp>
      <p:sp>
        <p:nvSpPr>
          <p:cNvPr id="12" name="îšḷíḍê">
            <a:extLst>
              <a:ext uri="{FF2B5EF4-FFF2-40B4-BE49-F238E27FC236}">
                <a16:creationId xmlns:a16="http://schemas.microsoft.com/office/drawing/2014/main" id="{EB0BAAEC-FE64-4B3B-9168-F590A8C3758D}"/>
              </a:ext>
            </a:extLst>
          </p:cNvPr>
          <p:cNvSpPr/>
          <p:nvPr/>
        </p:nvSpPr>
        <p:spPr>
          <a:xfrm>
            <a:off x="5133712" y="1699104"/>
            <a:ext cx="444222" cy="444220"/>
          </a:xfrm>
          <a:prstGeom prst="ellipse">
            <a:avLst/>
          </a:prstGeom>
          <a:solidFill>
            <a:srgbClr val="93242A"/>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rgbClr val="93242A"/>
              </a:solidFill>
            </a:endParaRPr>
          </a:p>
        </p:txBody>
      </p:sp>
      <p:sp>
        <p:nvSpPr>
          <p:cNvPr id="13" name="iṥḷiḍé">
            <a:extLst>
              <a:ext uri="{FF2B5EF4-FFF2-40B4-BE49-F238E27FC236}">
                <a16:creationId xmlns:a16="http://schemas.microsoft.com/office/drawing/2014/main" id="{91018C52-DB11-4270-84BA-E2FAB182D2C7}"/>
              </a:ext>
            </a:extLst>
          </p:cNvPr>
          <p:cNvSpPr/>
          <p:nvPr/>
        </p:nvSpPr>
        <p:spPr bwMode="auto">
          <a:xfrm>
            <a:off x="5253043" y="1844129"/>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a:noFill/>
          </a:ln>
        </p:spPr>
        <p:txBody>
          <a:bodyPr/>
          <a:lstStyle/>
          <a:p>
            <a:endParaRPr lang="zh-CN" altLang="en-US">
              <a:solidFill>
                <a:srgbClr val="93242A"/>
              </a:solidFill>
            </a:endParaRPr>
          </a:p>
        </p:txBody>
      </p:sp>
      <p:sp>
        <p:nvSpPr>
          <p:cNvPr id="14" name="Synergistically utilize technically sound portals with frictionless chains. Dramatically customize…">
            <a:extLst>
              <a:ext uri="{FF2B5EF4-FFF2-40B4-BE49-F238E27FC236}">
                <a16:creationId xmlns:a16="http://schemas.microsoft.com/office/drawing/2014/main" id="{7D05A0FD-A8D9-459D-BB1A-4F93A3B9C76A}"/>
              </a:ext>
            </a:extLst>
          </p:cNvPr>
          <p:cNvSpPr txBox="1"/>
          <p:nvPr/>
        </p:nvSpPr>
        <p:spPr>
          <a:xfrm>
            <a:off x="5863708" y="1553901"/>
            <a:ext cx="5053212" cy="34881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700" kern="0">
                <a:solidFill>
                  <a:srgbClr val="93242A"/>
                </a:solidFill>
                <a:latin typeface="Roboto Bold"/>
                <a:ea typeface="仓耳玄三M W05" panose="02020400000000000000" pitchFamily="18" charset="-122"/>
                <a:sym typeface="Roboto Light"/>
              </a:rPr>
              <a:t>Khảo sát và phân tích hệ thống</a:t>
            </a:r>
            <a:endParaRPr lang="en-US" altLang="zh-CN" sz="1700" kern="0" dirty="0">
              <a:solidFill>
                <a:srgbClr val="93242A"/>
              </a:solidFill>
              <a:latin typeface="Roboto Bold"/>
              <a:ea typeface="仓耳玄三M W05" panose="02020400000000000000" pitchFamily="18" charset="-122"/>
              <a:sym typeface="Roboto Light"/>
            </a:endParaRPr>
          </a:p>
        </p:txBody>
      </p:sp>
      <p:sp>
        <p:nvSpPr>
          <p:cNvPr id="15" name="Synergistically utilize technically sound portals with frictionless chains. Dramatically customize…">
            <a:extLst>
              <a:ext uri="{FF2B5EF4-FFF2-40B4-BE49-F238E27FC236}">
                <a16:creationId xmlns:a16="http://schemas.microsoft.com/office/drawing/2014/main" id="{5CE1DE5B-83FA-4722-922A-719A8B0B1BDA}"/>
              </a:ext>
            </a:extLst>
          </p:cNvPr>
          <p:cNvSpPr txBox="1"/>
          <p:nvPr/>
        </p:nvSpPr>
        <p:spPr>
          <a:xfrm>
            <a:off x="5863708" y="3277248"/>
            <a:ext cx="5053212" cy="34907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700" kern="0">
                <a:solidFill>
                  <a:srgbClr val="93242A"/>
                </a:solidFill>
                <a:latin typeface="仓耳玄三M W05" panose="02020400000000000000" pitchFamily="18" charset="-122"/>
                <a:ea typeface="仓耳玄三M W05" panose="02020400000000000000" pitchFamily="18" charset="-122"/>
                <a:sym typeface="Roboto Light"/>
              </a:rPr>
              <a:t>Thiết kế hệ thống</a:t>
            </a:r>
            <a:endParaRPr lang="en-US" altLang="zh-CN" sz="1700" kern="0" dirty="0">
              <a:solidFill>
                <a:srgbClr val="93242A"/>
              </a:solidFill>
              <a:latin typeface="仓耳玄三M W05" panose="02020400000000000000" pitchFamily="18" charset="-122"/>
              <a:ea typeface="仓耳玄三M W05" panose="02020400000000000000" pitchFamily="18" charset="-122"/>
              <a:sym typeface="Roboto Light"/>
            </a:endParaRPr>
          </a:p>
        </p:txBody>
      </p:sp>
      <p:grpSp>
        <p:nvGrpSpPr>
          <p:cNvPr id="18" name="Group 17">
            <a:extLst>
              <a:ext uri="{FF2B5EF4-FFF2-40B4-BE49-F238E27FC236}">
                <a16:creationId xmlns:a16="http://schemas.microsoft.com/office/drawing/2014/main" id="{57619D9B-A00E-448C-B392-22A31948AAB2}"/>
              </a:ext>
            </a:extLst>
          </p:cNvPr>
          <p:cNvGrpSpPr/>
          <p:nvPr/>
        </p:nvGrpSpPr>
        <p:grpSpPr>
          <a:xfrm>
            <a:off x="12743859" y="6196502"/>
            <a:ext cx="821659" cy="661498"/>
            <a:chOff x="795648" y="981328"/>
            <a:chExt cx="2864004" cy="2305745"/>
          </a:xfrm>
          <a:solidFill>
            <a:schemeClr val="tx1"/>
          </a:solidFill>
        </p:grpSpPr>
        <p:sp>
          <p:nvSpPr>
            <p:cNvPr id="19" name="TextBox 18">
              <a:extLst>
                <a:ext uri="{FF2B5EF4-FFF2-40B4-BE49-F238E27FC236}">
                  <a16:creationId xmlns:a16="http://schemas.microsoft.com/office/drawing/2014/main" id="{85E41D55-9711-420D-B319-9C6434502FD4}"/>
                </a:ext>
              </a:extLst>
            </p:cNvPr>
            <p:cNvSpPr txBox="1">
              <a:spLocks noChangeAspect="1"/>
            </p:cNvSpPr>
            <p:nvPr/>
          </p:nvSpPr>
          <p:spPr>
            <a:xfrm>
              <a:off x="795648" y="981328"/>
              <a:ext cx="2571130" cy="2181164"/>
            </a:xfrm>
            <a:custGeom>
              <a:avLst/>
              <a:gdLst/>
              <a:ahLst/>
              <a:cxnLst/>
              <a:rect l="l" t="t" r="r" b="b"/>
              <a:pathLst>
                <a:path w="2363933" h="2005393">
                  <a:moveTo>
                    <a:pt x="601618" y="0"/>
                  </a:moveTo>
                  <a:lnTo>
                    <a:pt x="2363933" y="0"/>
                  </a:lnTo>
                  <a:lnTo>
                    <a:pt x="2288019" y="425386"/>
                  </a:lnTo>
                  <a:lnTo>
                    <a:pt x="830263" y="425386"/>
                  </a:lnTo>
                  <a:cubicBezTo>
                    <a:pt x="795827" y="425386"/>
                    <a:pt x="764944" y="437556"/>
                    <a:pt x="737613" y="461895"/>
                  </a:cubicBezTo>
                  <a:cubicBezTo>
                    <a:pt x="710283" y="486235"/>
                    <a:pt x="693579" y="514626"/>
                    <a:pt x="687502" y="547067"/>
                  </a:cubicBezTo>
                  <a:lnTo>
                    <a:pt x="644156" y="790003"/>
                  </a:lnTo>
                  <a:lnTo>
                    <a:pt x="1920316" y="790003"/>
                  </a:lnTo>
                  <a:lnTo>
                    <a:pt x="1841268" y="1215390"/>
                  </a:lnTo>
                  <a:lnTo>
                    <a:pt x="564586" y="1215390"/>
                  </a:lnTo>
                  <a:lnTo>
                    <a:pt x="426003" y="2005393"/>
                  </a:lnTo>
                  <a:lnTo>
                    <a:pt x="0" y="2005393"/>
                  </a:lnTo>
                  <a:lnTo>
                    <a:pt x="316001" y="243078"/>
                  </a:lnTo>
                  <a:cubicBezTo>
                    <a:pt x="328155" y="176231"/>
                    <a:pt x="362084" y="119007"/>
                    <a:pt x="417790" y="71404"/>
                  </a:cubicBezTo>
                  <a:cubicBezTo>
                    <a:pt x="473495" y="23801"/>
                    <a:pt x="534771" y="0"/>
                    <a:pt x="601618"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59654" dirty="0">
                <a:solidFill>
                  <a:schemeClr val="bg1"/>
                </a:solidFill>
                <a:latin typeface="BN Elements"/>
              </a:endParaRPr>
            </a:p>
          </p:txBody>
        </p:sp>
        <p:grpSp>
          <p:nvGrpSpPr>
            <p:cNvPr id="20" name="Group 19">
              <a:extLst>
                <a:ext uri="{FF2B5EF4-FFF2-40B4-BE49-F238E27FC236}">
                  <a16:creationId xmlns:a16="http://schemas.microsoft.com/office/drawing/2014/main" id="{F9FD2A26-8240-4588-AA10-3D4F9C21F349}"/>
                </a:ext>
              </a:extLst>
            </p:cNvPr>
            <p:cNvGrpSpPr/>
            <p:nvPr/>
          </p:nvGrpSpPr>
          <p:grpSpPr>
            <a:xfrm>
              <a:off x="2252320" y="2509426"/>
              <a:ext cx="447551" cy="777647"/>
              <a:chOff x="-2833130" y="2276125"/>
              <a:chExt cx="565557" cy="982689"/>
            </a:xfrm>
            <a:grpFill/>
          </p:grpSpPr>
          <p:sp>
            <p:nvSpPr>
              <p:cNvPr id="25" name="Freeform 63">
                <a:extLst>
                  <a:ext uri="{FF2B5EF4-FFF2-40B4-BE49-F238E27FC236}">
                    <a16:creationId xmlns:a16="http://schemas.microsoft.com/office/drawing/2014/main" id="{5A0DF6DC-E9EA-4510-A245-6AAB38B021BE}"/>
                  </a:ext>
                </a:extLst>
              </p:cNvPr>
              <p:cNvSpPr/>
              <p:nvPr/>
            </p:nvSpPr>
            <p:spPr>
              <a:xfrm>
                <a:off x="-2833130" y="2276125"/>
                <a:ext cx="565557" cy="982689"/>
              </a:xfrm>
              <a:custGeom>
                <a:avLst/>
                <a:gdLst>
                  <a:gd name="connsiteX0" fmla="*/ 565558 w 565557"/>
                  <a:gd name="connsiteY0" fmla="*/ 0 h 982689"/>
                  <a:gd name="connsiteX1" fmla="*/ 265655 w 565557"/>
                  <a:gd name="connsiteY1" fmla="*/ 0 h 982689"/>
                  <a:gd name="connsiteX2" fmla="*/ 36202 w 565557"/>
                  <a:gd name="connsiteY2" fmla="*/ 580756 h 982689"/>
                  <a:gd name="connsiteX3" fmla="*/ 173015 w 565557"/>
                  <a:gd name="connsiteY3" fmla="*/ 580756 h 982689"/>
                  <a:gd name="connsiteX4" fmla="*/ 0 w 565557"/>
                  <a:gd name="connsiteY4" fmla="*/ 982690 h 982689"/>
                  <a:gd name="connsiteX5" fmla="*/ 531335 w 565557"/>
                  <a:gd name="connsiteY5" fmla="*/ 405633 h 982689"/>
                  <a:gd name="connsiteX6" fmla="*/ 344050 w 565557"/>
                  <a:gd name="connsiteY6" fmla="*/ 405633 h 982689"/>
                  <a:gd name="connsiteX7" fmla="*/ 565558 w 565557"/>
                  <a:gd name="connsiteY7" fmla="*/ 0 h 98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557" h="982689">
                    <a:moveTo>
                      <a:pt x="565558" y="0"/>
                    </a:moveTo>
                    <a:lnTo>
                      <a:pt x="265655" y="0"/>
                    </a:lnTo>
                    <a:lnTo>
                      <a:pt x="36202" y="580756"/>
                    </a:lnTo>
                    <a:lnTo>
                      <a:pt x="173015" y="580756"/>
                    </a:lnTo>
                    <a:lnTo>
                      <a:pt x="0" y="982690"/>
                    </a:lnTo>
                    <a:lnTo>
                      <a:pt x="531335" y="405633"/>
                    </a:lnTo>
                    <a:lnTo>
                      <a:pt x="344050" y="405633"/>
                    </a:lnTo>
                    <a:lnTo>
                      <a:pt x="565558" y="0"/>
                    </a:lnTo>
                    <a:close/>
                  </a:path>
                </a:pathLst>
              </a:custGeom>
              <a:grpFill/>
              <a:ln w="2568" cap="flat">
                <a:noFill/>
                <a:prstDash val="solid"/>
                <a:miter/>
              </a:ln>
            </p:spPr>
            <p:txBody>
              <a:bodyPr rtlCol="0" anchor="ctr"/>
              <a:lstStyle/>
              <a:p>
                <a:endParaRPr lang="en-VN" sz="11215"/>
              </a:p>
            </p:txBody>
          </p:sp>
          <p:sp>
            <p:nvSpPr>
              <p:cNvPr id="26" name="Freeform 64">
                <a:extLst>
                  <a:ext uri="{FF2B5EF4-FFF2-40B4-BE49-F238E27FC236}">
                    <a16:creationId xmlns:a16="http://schemas.microsoft.com/office/drawing/2014/main" id="{2831AE6E-8C0A-4D06-B43B-3A922ED698A1}"/>
                  </a:ext>
                </a:extLst>
              </p:cNvPr>
              <p:cNvSpPr/>
              <p:nvPr/>
            </p:nvSpPr>
            <p:spPr>
              <a:xfrm>
                <a:off x="-2820017" y="2276125"/>
                <a:ext cx="552444" cy="968457"/>
              </a:xfrm>
              <a:custGeom>
                <a:avLst/>
                <a:gdLst>
                  <a:gd name="connsiteX0" fmla="*/ 518222 w 552444"/>
                  <a:gd name="connsiteY0" fmla="*/ 405633 h 968457"/>
                  <a:gd name="connsiteX1" fmla="*/ 330937 w 552444"/>
                  <a:gd name="connsiteY1" fmla="*/ 405633 h 968457"/>
                  <a:gd name="connsiteX2" fmla="*/ 552444 w 552444"/>
                  <a:gd name="connsiteY2" fmla="*/ 0 h 968457"/>
                  <a:gd name="connsiteX3" fmla="*/ 252542 w 552444"/>
                  <a:gd name="connsiteY3" fmla="*/ 0 h 968457"/>
                  <a:gd name="connsiteX4" fmla="*/ 242411 w 552444"/>
                  <a:gd name="connsiteY4" fmla="*/ 25638 h 968457"/>
                  <a:gd name="connsiteX5" fmla="*/ 242411 w 552444"/>
                  <a:gd name="connsiteY5" fmla="*/ 25638 h 968457"/>
                  <a:gd name="connsiteX6" fmla="*/ 427048 w 552444"/>
                  <a:gd name="connsiteY6" fmla="*/ 25638 h 968457"/>
                  <a:gd name="connsiteX7" fmla="*/ 175329 w 552444"/>
                  <a:gd name="connsiteY7" fmla="*/ 491332 h 968457"/>
                  <a:gd name="connsiteX8" fmla="*/ 324200 w 552444"/>
                  <a:gd name="connsiteY8" fmla="*/ 491332 h 968457"/>
                  <a:gd name="connsiteX9" fmla="*/ 0 w 552444"/>
                  <a:gd name="connsiteY9" fmla="*/ 968458 h 968457"/>
                  <a:gd name="connsiteX10" fmla="*/ 518222 w 552444"/>
                  <a:gd name="connsiteY10" fmla="*/ 405633 h 9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44" h="968457">
                    <a:moveTo>
                      <a:pt x="518222" y="405633"/>
                    </a:moveTo>
                    <a:lnTo>
                      <a:pt x="330937" y="405633"/>
                    </a:lnTo>
                    <a:lnTo>
                      <a:pt x="552444" y="0"/>
                    </a:lnTo>
                    <a:lnTo>
                      <a:pt x="252542" y="0"/>
                    </a:lnTo>
                    <a:lnTo>
                      <a:pt x="242411" y="25638"/>
                    </a:lnTo>
                    <a:lnTo>
                      <a:pt x="242411" y="25638"/>
                    </a:lnTo>
                    <a:lnTo>
                      <a:pt x="427048" y="25638"/>
                    </a:lnTo>
                    <a:lnTo>
                      <a:pt x="175329" y="491332"/>
                    </a:lnTo>
                    <a:lnTo>
                      <a:pt x="324200" y="491332"/>
                    </a:lnTo>
                    <a:lnTo>
                      <a:pt x="0" y="968458"/>
                    </a:lnTo>
                    <a:lnTo>
                      <a:pt x="518222" y="405633"/>
                    </a:lnTo>
                    <a:close/>
                  </a:path>
                </a:pathLst>
              </a:custGeom>
              <a:grpFill/>
              <a:ln w="2568" cap="flat">
                <a:noFill/>
                <a:prstDash val="solid"/>
                <a:miter/>
              </a:ln>
            </p:spPr>
            <p:txBody>
              <a:bodyPr rtlCol="0" anchor="ctr"/>
              <a:lstStyle/>
              <a:p>
                <a:endParaRPr lang="en-VN" sz="11215"/>
              </a:p>
            </p:txBody>
          </p:sp>
          <p:sp>
            <p:nvSpPr>
              <p:cNvPr id="27" name="Freeform 65">
                <a:extLst>
                  <a:ext uri="{FF2B5EF4-FFF2-40B4-BE49-F238E27FC236}">
                    <a16:creationId xmlns:a16="http://schemas.microsoft.com/office/drawing/2014/main" id="{09B15B00-CCC4-4E20-ABD6-85CED72EEFF5}"/>
                  </a:ext>
                </a:extLst>
              </p:cNvPr>
              <p:cNvSpPr/>
              <p:nvPr/>
            </p:nvSpPr>
            <p:spPr>
              <a:xfrm>
                <a:off x="-2766819" y="2282188"/>
                <a:ext cx="217367" cy="537264"/>
              </a:xfrm>
              <a:custGeom>
                <a:avLst/>
                <a:gdLst>
                  <a:gd name="connsiteX0" fmla="*/ 217368 w 217367"/>
                  <a:gd name="connsiteY0" fmla="*/ 0 h 537264"/>
                  <a:gd name="connsiteX1" fmla="*/ 166715 w 217367"/>
                  <a:gd name="connsiteY1" fmla="*/ 135845 h 537264"/>
                  <a:gd name="connsiteX2" fmla="*/ 140361 w 217367"/>
                  <a:gd name="connsiteY2" fmla="*/ 203330 h 537264"/>
                  <a:gd name="connsiteX3" fmla="*/ 113441 w 217367"/>
                  <a:gd name="connsiteY3" fmla="*/ 270585 h 537264"/>
                  <a:gd name="connsiteX4" fmla="*/ 86032 w 217367"/>
                  <a:gd name="connsiteY4" fmla="*/ 337659 h 537264"/>
                  <a:gd name="connsiteX5" fmla="*/ 58057 w 217367"/>
                  <a:gd name="connsiteY5" fmla="*/ 404451 h 537264"/>
                  <a:gd name="connsiteX6" fmla="*/ 0 w 217367"/>
                  <a:gd name="connsiteY6" fmla="*/ 537264 h 537264"/>
                  <a:gd name="connsiteX7" fmla="*/ 50627 w 217367"/>
                  <a:gd name="connsiteY7" fmla="*/ 401445 h 537264"/>
                  <a:gd name="connsiteX8" fmla="*/ 77007 w 217367"/>
                  <a:gd name="connsiteY8" fmla="*/ 333960 h 537264"/>
                  <a:gd name="connsiteX9" fmla="*/ 103927 w 217367"/>
                  <a:gd name="connsiteY9" fmla="*/ 266680 h 537264"/>
                  <a:gd name="connsiteX10" fmla="*/ 131336 w 217367"/>
                  <a:gd name="connsiteY10" fmla="*/ 199631 h 537264"/>
                  <a:gd name="connsiteX11" fmla="*/ 159310 w 217367"/>
                  <a:gd name="connsiteY11" fmla="*/ 132839 h 537264"/>
                  <a:gd name="connsiteX12" fmla="*/ 217368 w 217367"/>
                  <a:gd name="connsiteY12" fmla="*/ 0 h 5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67" h="537264">
                    <a:moveTo>
                      <a:pt x="217368" y="0"/>
                    </a:moveTo>
                    <a:cubicBezTo>
                      <a:pt x="201221" y="45573"/>
                      <a:pt x="184148" y="90786"/>
                      <a:pt x="166715" y="135845"/>
                    </a:cubicBezTo>
                    <a:cubicBezTo>
                      <a:pt x="158102" y="158400"/>
                      <a:pt x="149154" y="180826"/>
                      <a:pt x="140361" y="203330"/>
                    </a:cubicBezTo>
                    <a:lnTo>
                      <a:pt x="113441" y="270585"/>
                    </a:lnTo>
                    <a:lnTo>
                      <a:pt x="86032" y="337659"/>
                    </a:lnTo>
                    <a:cubicBezTo>
                      <a:pt x="76698" y="359932"/>
                      <a:pt x="67571" y="382281"/>
                      <a:pt x="58057" y="404451"/>
                    </a:cubicBezTo>
                    <a:cubicBezTo>
                      <a:pt x="39262" y="448945"/>
                      <a:pt x="20107" y="493284"/>
                      <a:pt x="0" y="537264"/>
                    </a:cubicBezTo>
                    <a:cubicBezTo>
                      <a:pt x="16121" y="491692"/>
                      <a:pt x="33194" y="446504"/>
                      <a:pt x="50627" y="401445"/>
                    </a:cubicBezTo>
                    <a:cubicBezTo>
                      <a:pt x="59240" y="378865"/>
                      <a:pt x="68213" y="356438"/>
                      <a:pt x="77007" y="333960"/>
                    </a:cubicBezTo>
                    <a:lnTo>
                      <a:pt x="103927" y="266680"/>
                    </a:lnTo>
                    <a:lnTo>
                      <a:pt x="131336" y="199631"/>
                    </a:lnTo>
                    <a:cubicBezTo>
                      <a:pt x="140669" y="177358"/>
                      <a:pt x="149823" y="155009"/>
                      <a:pt x="159310" y="132839"/>
                    </a:cubicBezTo>
                    <a:cubicBezTo>
                      <a:pt x="178132" y="88345"/>
                      <a:pt x="197261" y="43980"/>
                      <a:pt x="217368" y="0"/>
                    </a:cubicBezTo>
                    <a:close/>
                  </a:path>
                </a:pathLst>
              </a:custGeom>
              <a:grpFill/>
              <a:ln w="2568" cap="flat">
                <a:noFill/>
                <a:prstDash val="solid"/>
                <a:miter/>
              </a:ln>
            </p:spPr>
            <p:txBody>
              <a:bodyPr rtlCol="0" anchor="ctr"/>
              <a:lstStyle/>
              <a:p>
                <a:endParaRPr lang="en-VN" sz="11215"/>
              </a:p>
            </p:txBody>
          </p:sp>
          <p:sp>
            <p:nvSpPr>
              <p:cNvPr id="28" name="Freeform 66">
                <a:extLst>
                  <a:ext uri="{FF2B5EF4-FFF2-40B4-BE49-F238E27FC236}">
                    <a16:creationId xmlns:a16="http://schemas.microsoft.com/office/drawing/2014/main" id="{5414C6CD-5A51-4858-9929-1FF8C2D1637C}"/>
                  </a:ext>
                </a:extLst>
              </p:cNvPr>
              <p:cNvSpPr/>
              <p:nvPr/>
            </p:nvSpPr>
            <p:spPr>
              <a:xfrm>
                <a:off x="-2540401" y="2285964"/>
                <a:ext cx="219630" cy="10275"/>
              </a:xfrm>
              <a:custGeom>
                <a:avLst/>
                <a:gdLst>
                  <a:gd name="connsiteX0" fmla="*/ 0 w 219630"/>
                  <a:gd name="connsiteY0" fmla="*/ 5138 h 10275"/>
                  <a:gd name="connsiteX1" fmla="*/ 54895 w 219630"/>
                  <a:gd name="connsiteY1" fmla="*/ 1130 h 10275"/>
                  <a:gd name="connsiteX2" fmla="*/ 82355 w 219630"/>
                  <a:gd name="connsiteY2" fmla="*/ 283 h 10275"/>
                  <a:gd name="connsiteX3" fmla="*/ 109815 w 219630"/>
                  <a:gd name="connsiteY3" fmla="*/ 0 h 10275"/>
                  <a:gd name="connsiteX4" fmla="*/ 137275 w 219630"/>
                  <a:gd name="connsiteY4" fmla="*/ 257 h 10275"/>
                  <a:gd name="connsiteX5" fmla="*/ 164710 w 219630"/>
                  <a:gd name="connsiteY5" fmla="*/ 1130 h 10275"/>
                  <a:gd name="connsiteX6" fmla="*/ 219630 w 219630"/>
                  <a:gd name="connsiteY6" fmla="*/ 5138 h 10275"/>
                  <a:gd name="connsiteX7" fmla="*/ 164710 w 219630"/>
                  <a:gd name="connsiteY7" fmla="*/ 9145 h 10275"/>
                  <a:gd name="connsiteX8" fmla="*/ 137275 w 219630"/>
                  <a:gd name="connsiteY8" fmla="*/ 9993 h 10275"/>
                  <a:gd name="connsiteX9" fmla="*/ 109815 w 219630"/>
                  <a:gd name="connsiteY9" fmla="*/ 10276 h 10275"/>
                  <a:gd name="connsiteX10" fmla="*/ 82355 w 219630"/>
                  <a:gd name="connsiteY10" fmla="*/ 9993 h 10275"/>
                  <a:gd name="connsiteX11" fmla="*/ 54895 w 219630"/>
                  <a:gd name="connsiteY11" fmla="*/ 9120 h 10275"/>
                  <a:gd name="connsiteX12" fmla="*/ 0 w 219630"/>
                  <a:gd name="connsiteY12" fmla="*/ 5138 h 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30" h="10275">
                    <a:moveTo>
                      <a:pt x="0" y="5138"/>
                    </a:moveTo>
                    <a:cubicBezTo>
                      <a:pt x="18307" y="3006"/>
                      <a:pt x="36614" y="1901"/>
                      <a:pt x="54895" y="1130"/>
                    </a:cubicBezTo>
                    <a:cubicBezTo>
                      <a:pt x="64048" y="668"/>
                      <a:pt x="73202" y="565"/>
                      <a:pt x="82355" y="283"/>
                    </a:cubicBezTo>
                    <a:lnTo>
                      <a:pt x="109815" y="0"/>
                    </a:lnTo>
                    <a:lnTo>
                      <a:pt x="137275" y="257"/>
                    </a:lnTo>
                    <a:cubicBezTo>
                      <a:pt x="146429" y="540"/>
                      <a:pt x="155557" y="642"/>
                      <a:pt x="164710" y="1130"/>
                    </a:cubicBezTo>
                    <a:cubicBezTo>
                      <a:pt x="183017" y="1875"/>
                      <a:pt x="201324" y="2980"/>
                      <a:pt x="219630" y="5138"/>
                    </a:cubicBezTo>
                    <a:cubicBezTo>
                      <a:pt x="201324" y="7270"/>
                      <a:pt x="183017" y="8375"/>
                      <a:pt x="164710" y="9145"/>
                    </a:cubicBezTo>
                    <a:cubicBezTo>
                      <a:pt x="155557" y="9608"/>
                      <a:pt x="146429" y="9710"/>
                      <a:pt x="137275" y="9993"/>
                    </a:cubicBezTo>
                    <a:lnTo>
                      <a:pt x="109815" y="10276"/>
                    </a:lnTo>
                    <a:lnTo>
                      <a:pt x="82355" y="9993"/>
                    </a:lnTo>
                    <a:cubicBezTo>
                      <a:pt x="73202" y="9710"/>
                      <a:pt x="64048" y="9608"/>
                      <a:pt x="54895" y="9120"/>
                    </a:cubicBezTo>
                    <a:cubicBezTo>
                      <a:pt x="36614" y="8375"/>
                      <a:pt x="18307" y="7244"/>
                      <a:pt x="0" y="5138"/>
                    </a:cubicBezTo>
                    <a:close/>
                  </a:path>
                </a:pathLst>
              </a:custGeom>
              <a:grpFill/>
              <a:ln w="2568" cap="flat">
                <a:noFill/>
                <a:prstDash val="solid"/>
                <a:miter/>
              </a:ln>
            </p:spPr>
            <p:txBody>
              <a:bodyPr rtlCol="0" anchor="ctr"/>
              <a:lstStyle/>
              <a:p>
                <a:endParaRPr lang="en-VN" sz="11215"/>
              </a:p>
            </p:txBody>
          </p:sp>
          <p:sp>
            <p:nvSpPr>
              <p:cNvPr id="29" name="Freeform 67">
                <a:extLst>
                  <a:ext uri="{FF2B5EF4-FFF2-40B4-BE49-F238E27FC236}">
                    <a16:creationId xmlns:a16="http://schemas.microsoft.com/office/drawing/2014/main" id="{F5B07397-4C63-4224-BD84-6EA4459036FD}"/>
                  </a:ext>
                </a:extLst>
              </p:cNvPr>
              <p:cNvSpPr/>
              <p:nvPr/>
            </p:nvSpPr>
            <p:spPr>
              <a:xfrm>
                <a:off x="-2517800" y="2685508"/>
                <a:ext cx="197029" cy="10276"/>
              </a:xfrm>
              <a:custGeom>
                <a:avLst/>
                <a:gdLst>
                  <a:gd name="connsiteX0" fmla="*/ 0 w 197029"/>
                  <a:gd name="connsiteY0" fmla="*/ 5138 h 10276"/>
                  <a:gd name="connsiteX1" fmla="*/ 49238 w 197029"/>
                  <a:gd name="connsiteY1" fmla="*/ 1156 h 10276"/>
                  <a:gd name="connsiteX2" fmla="*/ 98502 w 197029"/>
                  <a:gd name="connsiteY2" fmla="*/ 0 h 10276"/>
                  <a:gd name="connsiteX3" fmla="*/ 147766 w 197029"/>
                  <a:gd name="connsiteY3" fmla="*/ 1130 h 10276"/>
                  <a:gd name="connsiteX4" fmla="*/ 197030 w 197029"/>
                  <a:gd name="connsiteY4" fmla="*/ 5138 h 10276"/>
                  <a:gd name="connsiteX5" fmla="*/ 147766 w 197029"/>
                  <a:gd name="connsiteY5" fmla="*/ 9145 h 10276"/>
                  <a:gd name="connsiteX6" fmla="*/ 98502 w 197029"/>
                  <a:gd name="connsiteY6" fmla="*/ 10276 h 10276"/>
                  <a:gd name="connsiteX7" fmla="*/ 49238 w 197029"/>
                  <a:gd name="connsiteY7" fmla="*/ 9120 h 10276"/>
                  <a:gd name="connsiteX8" fmla="*/ 0 w 197029"/>
                  <a:gd name="connsiteY8" fmla="*/ 5138 h 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29" h="10276">
                    <a:moveTo>
                      <a:pt x="0" y="5138"/>
                    </a:moveTo>
                    <a:cubicBezTo>
                      <a:pt x="16404" y="3006"/>
                      <a:pt x="32834" y="1901"/>
                      <a:pt x="49238" y="1156"/>
                    </a:cubicBezTo>
                    <a:cubicBezTo>
                      <a:pt x="65642" y="411"/>
                      <a:pt x="82098" y="0"/>
                      <a:pt x="98502" y="0"/>
                    </a:cubicBezTo>
                    <a:cubicBezTo>
                      <a:pt x="114906" y="0"/>
                      <a:pt x="131336" y="385"/>
                      <a:pt x="147766" y="1130"/>
                    </a:cubicBezTo>
                    <a:cubicBezTo>
                      <a:pt x="164196" y="1875"/>
                      <a:pt x="180600" y="3006"/>
                      <a:pt x="197030" y="5138"/>
                    </a:cubicBezTo>
                    <a:cubicBezTo>
                      <a:pt x="180600" y="7270"/>
                      <a:pt x="164196" y="8400"/>
                      <a:pt x="147766" y="9145"/>
                    </a:cubicBezTo>
                    <a:cubicBezTo>
                      <a:pt x="131336" y="9890"/>
                      <a:pt x="114932" y="10301"/>
                      <a:pt x="98502" y="10276"/>
                    </a:cubicBezTo>
                    <a:cubicBezTo>
                      <a:pt x="82072" y="10250"/>
                      <a:pt x="65668" y="9890"/>
                      <a:pt x="49238" y="9120"/>
                    </a:cubicBezTo>
                    <a:cubicBezTo>
                      <a:pt x="32808" y="8349"/>
                      <a:pt x="16404" y="7270"/>
                      <a:pt x="0" y="5138"/>
                    </a:cubicBezTo>
                    <a:close/>
                  </a:path>
                </a:pathLst>
              </a:custGeom>
              <a:grpFill/>
              <a:ln w="2568" cap="flat">
                <a:noFill/>
                <a:prstDash val="solid"/>
                <a:miter/>
              </a:ln>
            </p:spPr>
            <p:txBody>
              <a:bodyPr rtlCol="0" anchor="ctr"/>
              <a:lstStyle/>
              <a:p>
                <a:endParaRPr lang="en-VN" sz="11215"/>
              </a:p>
            </p:txBody>
          </p:sp>
        </p:grpSp>
        <p:sp>
          <p:nvSpPr>
            <p:cNvPr id="21" name="TextBox 20">
              <a:extLst>
                <a:ext uri="{FF2B5EF4-FFF2-40B4-BE49-F238E27FC236}">
                  <a16:creationId xmlns:a16="http://schemas.microsoft.com/office/drawing/2014/main" id="{7E45C986-A76A-4EC9-9CDC-30549F237279}"/>
                </a:ext>
              </a:extLst>
            </p:cNvPr>
            <p:cNvSpPr txBox="1">
              <a:spLocks noChangeAspect="1"/>
            </p:cNvSpPr>
            <p:nvPr/>
          </p:nvSpPr>
          <p:spPr>
            <a:xfrm>
              <a:off x="1457689" y="2630333"/>
              <a:ext cx="652120" cy="553212"/>
            </a:xfrm>
            <a:custGeom>
              <a:avLst/>
              <a:gdLst/>
              <a:ahLst/>
              <a:cxnLst/>
              <a:rect l="l" t="t" r="r" b="b"/>
              <a:pathLst>
                <a:path w="652120" h="553212">
                  <a:moveTo>
                    <a:pt x="165964" y="0"/>
                  </a:moveTo>
                  <a:lnTo>
                    <a:pt x="652120" y="0"/>
                  </a:lnTo>
                  <a:lnTo>
                    <a:pt x="631073" y="117348"/>
                  </a:lnTo>
                  <a:lnTo>
                    <a:pt x="229039" y="117348"/>
                  </a:lnTo>
                  <a:cubicBezTo>
                    <a:pt x="219548" y="117348"/>
                    <a:pt x="211033" y="120705"/>
                    <a:pt x="203493" y="127420"/>
                  </a:cubicBezTo>
                  <a:cubicBezTo>
                    <a:pt x="195954" y="134134"/>
                    <a:pt x="191346" y="141966"/>
                    <a:pt x="189669" y="150915"/>
                  </a:cubicBezTo>
                  <a:lnTo>
                    <a:pt x="183658" y="184417"/>
                  </a:lnTo>
                  <a:cubicBezTo>
                    <a:pt x="181982" y="193358"/>
                    <a:pt x="183798" y="201179"/>
                    <a:pt x="189106" y="207880"/>
                  </a:cubicBezTo>
                  <a:cubicBezTo>
                    <a:pt x="194415" y="214582"/>
                    <a:pt x="201819" y="217932"/>
                    <a:pt x="211319" y="217932"/>
                  </a:cubicBezTo>
                  <a:lnTo>
                    <a:pt x="546546" y="217932"/>
                  </a:lnTo>
                  <a:cubicBezTo>
                    <a:pt x="564978" y="217932"/>
                    <a:pt x="579502" y="224498"/>
                    <a:pt x="590120" y="237630"/>
                  </a:cubicBezTo>
                  <a:cubicBezTo>
                    <a:pt x="600737" y="250762"/>
                    <a:pt x="604369" y="266548"/>
                    <a:pt x="601016" y="284988"/>
                  </a:cubicBezTo>
                  <a:lnTo>
                    <a:pt x="564947" y="486156"/>
                  </a:lnTo>
                  <a:cubicBezTo>
                    <a:pt x="561594" y="504597"/>
                    <a:pt x="552235" y="520383"/>
                    <a:pt x="536868" y="533514"/>
                  </a:cubicBezTo>
                  <a:cubicBezTo>
                    <a:pt x="521501" y="546646"/>
                    <a:pt x="504597" y="553212"/>
                    <a:pt x="486156" y="553212"/>
                  </a:cubicBezTo>
                  <a:lnTo>
                    <a:pt x="0" y="553212"/>
                  </a:lnTo>
                  <a:lnTo>
                    <a:pt x="21047" y="435864"/>
                  </a:lnTo>
                  <a:lnTo>
                    <a:pt x="423082" y="435864"/>
                  </a:lnTo>
                  <a:cubicBezTo>
                    <a:pt x="432573" y="435864"/>
                    <a:pt x="441088" y="432507"/>
                    <a:pt x="448627" y="425793"/>
                  </a:cubicBezTo>
                  <a:cubicBezTo>
                    <a:pt x="456167" y="419078"/>
                    <a:pt x="460775" y="411246"/>
                    <a:pt x="462451" y="402297"/>
                  </a:cubicBezTo>
                  <a:lnTo>
                    <a:pt x="468463" y="368795"/>
                  </a:lnTo>
                  <a:cubicBezTo>
                    <a:pt x="470139" y="359854"/>
                    <a:pt x="468323" y="352033"/>
                    <a:pt x="463014" y="345332"/>
                  </a:cubicBezTo>
                  <a:cubicBezTo>
                    <a:pt x="457706" y="338631"/>
                    <a:pt x="450302" y="335280"/>
                    <a:pt x="440802" y="335280"/>
                  </a:cubicBezTo>
                  <a:lnTo>
                    <a:pt x="105574" y="335280"/>
                  </a:lnTo>
                  <a:cubicBezTo>
                    <a:pt x="87143" y="335280"/>
                    <a:pt x="72618" y="328714"/>
                    <a:pt x="62001" y="315582"/>
                  </a:cubicBezTo>
                  <a:cubicBezTo>
                    <a:pt x="51384" y="302451"/>
                    <a:pt x="47752" y="286665"/>
                    <a:pt x="51104" y="268224"/>
                  </a:cubicBezTo>
                  <a:lnTo>
                    <a:pt x="87173" y="67056"/>
                  </a:lnTo>
                  <a:cubicBezTo>
                    <a:pt x="90526" y="48616"/>
                    <a:pt x="99886" y="32830"/>
                    <a:pt x="115253" y="19698"/>
                  </a:cubicBezTo>
                  <a:cubicBezTo>
                    <a:pt x="130620" y="6566"/>
                    <a:pt x="147524" y="0"/>
                    <a:pt x="165964"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2" name="TextBox 21">
              <a:extLst>
                <a:ext uri="{FF2B5EF4-FFF2-40B4-BE49-F238E27FC236}">
                  <a16:creationId xmlns:a16="http://schemas.microsoft.com/office/drawing/2014/main" id="{37D2AF70-C033-4A48-B723-C591009E3752}"/>
                </a:ext>
              </a:extLst>
            </p:cNvPr>
            <p:cNvSpPr txBox="1">
              <a:spLocks noChangeAspect="1"/>
            </p:cNvSpPr>
            <p:nvPr/>
          </p:nvSpPr>
          <p:spPr>
            <a:xfrm>
              <a:off x="2064885" y="2630333"/>
              <a:ext cx="216426" cy="553212"/>
            </a:xfrm>
            <a:custGeom>
              <a:avLst/>
              <a:gdLst/>
              <a:ahLst/>
              <a:cxnLst/>
              <a:rect l="l" t="t" r="r" b="b"/>
              <a:pathLst>
                <a:path w="216426" h="553212">
                  <a:moveTo>
                    <a:pt x="98921" y="0"/>
                  </a:moveTo>
                  <a:lnTo>
                    <a:pt x="216426" y="0"/>
                  </a:lnTo>
                  <a:lnTo>
                    <a:pt x="117505" y="553212"/>
                  </a:lnTo>
                  <a:lnTo>
                    <a:pt x="0" y="553212"/>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3" name="TextBox 22">
              <a:extLst>
                <a:ext uri="{FF2B5EF4-FFF2-40B4-BE49-F238E27FC236}">
                  <a16:creationId xmlns:a16="http://schemas.microsoft.com/office/drawing/2014/main" id="{4A9091CA-64F6-4B19-B260-ED678C88D833}"/>
                </a:ext>
              </a:extLst>
            </p:cNvPr>
            <p:cNvSpPr txBox="1">
              <a:spLocks noChangeAspect="1"/>
            </p:cNvSpPr>
            <p:nvPr/>
          </p:nvSpPr>
          <p:spPr>
            <a:xfrm>
              <a:off x="2670880" y="2630333"/>
              <a:ext cx="557749" cy="553212"/>
            </a:xfrm>
            <a:custGeom>
              <a:avLst/>
              <a:gdLst/>
              <a:ahLst/>
              <a:cxnLst/>
              <a:rect l="l" t="t" r="r" b="b"/>
              <a:pathLst>
                <a:path w="557749" h="553212">
                  <a:moveTo>
                    <a:pt x="203335" y="201168"/>
                  </a:moveTo>
                  <a:cubicBezTo>
                    <a:pt x="193844" y="201168"/>
                    <a:pt x="185331" y="204523"/>
                    <a:pt x="177796" y="211233"/>
                  </a:cubicBezTo>
                  <a:cubicBezTo>
                    <a:pt x="170261" y="217943"/>
                    <a:pt x="165655" y="225773"/>
                    <a:pt x="163978" y="234722"/>
                  </a:cubicBezTo>
                  <a:lnTo>
                    <a:pt x="133803" y="402362"/>
                  </a:lnTo>
                  <a:cubicBezTo>
                    <a:pt x="132127" y="411294"/>
                    <a:pt x="133941" y="419111"/>
                    <a:pt x="139245" y="425812"/>
                  </a:cubicBezTo>
                  <a:cubicBezTo>
                    <a:pt x="144549" y="432514"/>
                    <a:pt x="151942" y="435864"/>
                    <a:pt x="161425" y="435864"/>
                  </a:cubicBezTo>
                  <a:lnTo>
                    <a:pt x="362304" y="435864"/>
                  </a:lnTo>
                  <a:lnTo>
                    <a:pt x="404267" y="201168"/>
                  </a:lnTo>
                  <a:close/>
                  <a:moveTo>
                    <a:pt x="440244" y="0"/>
                  </a:moveTo>
                  <a:lnTo>
                    <a:pt x="557749" y="0"/>
                  </a:lnTo>
                  <a:lnTo>
                    <a:pt x="458828" y="553212"/>
                  </a:lnTo>
                  <a:lnTo>
                    <a:pt x="56506" y="553212"/>
                  </a:lnTo>
                  <a:cubicBezTo>
                    <a:pt x="38065" y="553212"/>
                    <a:pt x="23397" y="546646"/>
                    <a:pt x="12500" y="533514"/>
                  </a:cubicBezTo>
                  <a:cubicBezTo>
                    <a:pt x="1603" y="520383"/>
                    <a:pt x="-2168" y="504597"/>
                    <a:pt x="1184" y="486156"/>
                  </a:cubicBezTo>
                  <a:lnTo>
                    <a:pt x="61522" y="150876"/>
                  </a:lnTo>
                  <a:cubicBezTo>
                    <a:pt x="64874" y="132436"/>
                    <a:pt x="74232" y="116650"/>
                    <a:pt x="89595" y="103518"/>
                  </a:cubicBezTo>
                  <a:cubicBezTo>
                    <a:pt x="104957" y="90386"/>
                    <a:pt x="121859" y="83820"/>
                    <a:pt x="140299" y="83820"/>
                  </a:cubicBezTo>
                  <a:lnTo>
                    <a:pt x="425248" y="83820"/>
                  </a:ln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6474" spc="524" dirty="0">
                <a:solidFill>
                  <a:schemeClr val="bg2">
                    <a:lumMod val="10000"/>
                  </a:schemeClr>
                </a:solidFill>
                <a:latin typeface="BN Elements" pitchFamily="2" charset="0"/>
              </a:endParaRPr>
            </a:p>
          </p:txBody>
        </p:sp>
        <p:sp>
          <p:nvSpPr>
            <p:cNvPr id="24" name="TextBox 23">
              <a:extLst>
                <a:ext uri="{FF2B5EF4-FFF2-40B4-BE49-F238E27FC236}">
                  <a16:creationId xmlns:a16="http://schemas.microsoft.com/office/drawing/2014/main" id="{3F91D8CB-28D6-4EF8-B3DC-5B1E7A7A0519}"/>
                </a:ext>
              </a:extLst>
            </p:cNvPr>
            <p:cNvSpPr txBox="1">
              <a:spLocks noChangeAspect="1"/>
            </p:cNvSpPr>
            <p:nvPr>
              <p:custDataLst>
                <p:tags r:id="rId1"/>
              </p:custDataLst>
            </p:nvPr>
          </p:nvSpPr>
          <p:spPr>
            <a:xfrm>
              <a:off x="3224251" y="2798138"/>
              <a:ext cx="435401" cy="384048"/>
            </a:xfrm>
            <a:custGeom>
              <a:avLst/>
              <a:gdLst/>
              <a:ahLst/>
              <a:cxnLst/>
              <a:rect l="l" t="t" r="r" b="b"/>
              <a:pathLst>
                <a:path w="435401" h="384048">
                  <a:moveTo>
                    <a:pt x="166266" y="96012"/>
                  </a:moveTo>
                  <a:cubicBezTo>
                    <a:pt x="158494" y="96012"/>
                    <a:pt x="151521" y="98755"/>
                    <a:pt x="145349" y="104242"/>
                  </a:cubicBezTo>
                  <a:cubicBezTo>
                    <a:pt x="139177" y="109728"/>
                    <a:pt x="135405" y="116129"/>
                    <a:pt x="134033" y="123444"/>
                  </a:cubicBezTo>
                  <a:lnTo>
                    <a:pt x="132662" y="130302"/>
                  </a:lnTo>
                  <a:cubicBezTo>
                    <a:pt x="131290" y="137617"/>
                    <a:pt x="132776" y="144018"/>
                    <a:pt x="137119" y="149505"/>
                  </a:cubicBezTo>
                  <a:cubicBezTo>
                    <a:pt x="141463" y="154991"/>
                    <a:pt x="147521" y="157734"/>
                    <a:pt x="155293" y="157734"/>
                  </a:cubicBezTo>
                  <a:lnTo>
                    <a:pt x="292453" y="157734"/>
                  </a:lnTo>
                  <a:cubicBezTo>
                    <a:pt x="300226" y="157734"/>
                    <a:pt x="307198" y="154991"/>
                    <a:pt x="313370" y="149505"/>
                  </a:cubicBezTo>
                  <a:cubicBezTo>
                    <a:pt x="319542" y="144018"/>
                    <a:pt x="323314" y="137617"/>
                    <a:pt x="324686" y="130302"/>
                  </a:cubicBezTo>
                  <a:lnTo>
                    <a:pt x="326057" y="123444"/>
                  </a:lnTo>
                  <a:cubicBezTo>
                    <a:pt x="327429" y="116129"/>
                    <a:pt x="325943" y="109728"/>
                    <a:pt x="321600" y="104242"/>
                  </a:cubicBezTo>
                  <a:cubicBezTo>
                    <a:pt x="317256" y="98755"/>
                    <a:pt x="311198" y="96012"/>
                    <a:pt x="303426" y="96012"/>
                  </a:cubicBezTo>
                  <a:close/>
                  <a:moveTo>
                    <a:pt x="114820" y="0"/>
                  </a:moveTo>
                  <a:lnTo>
                    <a:pt x="389151" y="0"/>
                  </a:lnTo>
                  <a:cubicBezTo>
                    <a:pt x="404696" y="0"/>
                    <a:pt x="416812" y="5372"/>
                    <a:pt x="425498" y="16116"/>
                  </a:cubicBezTo>
                  <a:cubicBezTo>
                    <a:pt x="434185" y="26861"/>
                    <a:pt x="437157" y="39777"/>
                    <a:pt x="434414" y="54864"/>
                  </a:cubicBezTo>
                  <a:lnTo>
                    <a:pt x="408353" y="198882"/>
                  </a:lnTo>
                  <a:cubicBezTo>
                    <a:pt x="405610" y="213970"/>
                    <a:pt x="397952" y="226886"/>
                    <a:pt x="385379" y="237630"/>
                  </a:cubicBezTo>
                  <a:cubicBezTo>
                    <a:pt x="372806" y="248374"/>
                    <a:pt x="358979" y="253746"/>
                    <a:pt x="343899" y="253746"/>
                  </a:cubicBezTo>
                  <a:lnTo>
                    <a:pt x="110738" y="253746"/>
                  </a:lnTo>
                  <a:lnTo>
                    <a:pt x="109495" y="260626"/>
                  </a:lnTo>
                  <a:cubicBezTo>
                    <a:pt x="108123" y="267934"/>
                    <a:pt x="109607" y="274329"/>
                    <a:pt x="113947" y="279812"/>
                  </a:cubicBezTo>
                  <a:cubicBezTo>
                    <a:pt x="118287" y="285295"/>
                    <a:pt x="124343" y="288036"/>
                    <a:pt x="132115" y="288036"/>
                  </a:cubicBezTo>
                  <a:lnTo>
                    <a:pt x="392580" y="288036"/>
                  </a:lnTo>
                  <a:lnTo>
                    <a:pt x="375435" y="384048"/>
                  </a:lnTo>
                  <a:lnTo>
                    <a:pt x="46251" y="384048"/>
                  </a:lnTo>
                  <a:cubicBezTo>
                    <a:pt x="30706" y="384048"/>
                    <a:pt x="18590" y="378676"/>
                    <a:pt x="9904" y="367932"/>
                  </a:cubicBezTo>
                  <a:cubicBezTo>
                    <a:pt x="1217" y="357188"/>
                    <a:pt x="-1755" y="344272"/>
                    <a:pt x="988" y="329184"/>
                  </a:cubicBezTo>
                  <a:lnTo>
                    <a:pt x="50355" y="54864"/>
                  </a:lnTo>
                  <a:cubicBezTo>
                    <a:pt x="53098" y="39777"/>
                    <a:pt x="60756" y="26861"/>
                    <a:pt x="73329" y="16116"/>
                  </a:cubicBezTo>
                  <a:cubicBezTo>
                    <a:pt x="85902" y="5372"/>
                    <a:pt x="99733" y="0"/>
                    <a:pt x="114820" y="0"/>
                  </a:cubicBezTo>
                  <a:close/>
                </a:path>
              </a:pathLst>
            </a:custGeom>
            <a:grpFill/>
            <a:ln>
              <a:noFill/>
            </a:ln>
            <a:effectLst/>
          </p:spPr>
          <p:txBody>
            <a:bodyPr rot="0" spcFirstLastPara="0" vertOverflow="overflow" horzOverflow="overflow" vert="horz" wrap="square" lIns="228231" tIns="114115" rIns="228231" bIns="114115" numCol="1" spcCol="0" rtlCol="0" fromWordArt="0" anchor="t" anchorCtr="0" forceAA="0" compatLnSpc="1">
              <a:prstTxWarp prst="textNoShape">
                <a:avLst/>
              </a:prstTxWarp>
              <a:noAutofit/>
            </a:bodyPr>
            <a:lstStyle/>
            <a:p>
              <a:endParaRPr lang="en-VN" sz="13478" spc="524" dirty="0">
                <a:solidFill>
                  <a:srgbClr val="030037"/>
                </a:solidFill>
                <a:latin typeface="BN Elements" pitchFamily="2" charset="0"/>
              </a:endParaRPr>
            </a:p>
          </p:txBody>
        </p:sp>
      </p:grpSp>
      <p:sp>
        <p:nvSpPr>
          <p:cNvPr id="30" name="TextBox 29">
            <a:extLst>
              <a:ext uri="{FF2B5EF4-FFF2-40B4-BE49-F238E27FC236}">
                <a16:creationId xmlns:a16="http://schemas.microsoft.com/office/drawing/2014/main" id="{AC2BFB36-4CA5-46BB-B045-2BE053D41820}"/>
              </a:ext>
            </a:extLst>
          </p:cNvPr>
          <p:cNvSpPr txBox="1"/>
          <p:nvPr/>
        </p:nvSpPr>
        <p:spPr>
          <a:xfrm>
            <a:off x="5806440" y="7382296"/>
            <a:ext cx="1842171" cy="369332"/>
          </a:xfrm>
          <a:prstGeom prst="rect">
            <a:avLst/>
          </a:prstGeom>
          <a:noFill/>
        </p:spPr>
        <p:txBody>
          <a:bodyPr wrap="none" rtlCol="0">
            <a:spAutoFit/>
          </a:bodyPr>
          <a:lstStyle/>
          <a:p>
            <a:r>
              <a:rPr lang="en-US">
                <a:latin typeface="Poppins" panose="00000500000000000000" pitchFamily="2" charset="0"/>
                <a:cs typeface="Poppins" panose="00000500000000000000" pitchFamily="2" charset="0"/>
              </a:rPr>
              <a:t>flashslide.com</a:t>
            </a:r>
          </a:p>
        </p:txBody>
      </p:sp>
    </p:spTree>
    <p:extLst>
      <p:ext uri="{BB962C8B-B14F-4D97-AF65-F5344CB8AC3E}">
        <p14:creationId xmlns:p14="http://schemas.microsoft.com/office/powerpoint/2010/main" val="37171766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TAG" val="1"/>
</p:tagLst>
</file>

<file path=ppt/tags/tag11.xml><?xml version="1.0" encoding="utf-8"?>
<p:tagLst xmlns:a="http://schemas.openxmlformats.org/drawingml/2006/main" xmlns:r="http://schemas.openxmlformats.org/officeDocument/2006/relationships" xmlns:p="http://schemas.openxmlformats.org/presentationml/2006/main">
  <p:tag name="TAG" val="1"/>
</p:tagLst>
</file>

<file path=ppt/tags/tag12.xml><?xml version="1.0" encoding="utf-8"?>
<p:tagLst xmlns:a="http://schemas.openxmlformats.org/drawingml/2006/main" xmlns:r="http://schemas.openxmlformats.org/officeDocument/2006/relationships" xmlns:p="http://schemas.openxmlformats.org/presentationml/2006/main">
  <p:tag name="TAG" val="1"/>
</p:tagLst>
</file>

<file path=ppt/tags/tag13.xml><?xml version="1.0" encoding="utf-8"?>
<p:tagLst xmlns:a="http://schemas.openxmlformats.org/drawingml/2006/main" xmlns:r="http://schemas.openxmlformats.org/officeDocument/2006/relationships" xmlns:p="http://schemas.openxmlformats.org/presentationml/2006/main">
  <p:tag name="TAG" val="1"/>
</p:tagLst>
</file>

<file path=ppt/tags/tag14.xml><?xml version="1.0" encoding="utf-8"?>
<p:tagLst xmlns:a="http://schemas.openxmlformats.org/drawingml/2006/main" xmlns:r="http://schemas.openxmlformats.org/officeDocument/2006/relationships" xmlns:p="http://schemas.openxmlformats.org/presentationml/2006/main">
  <p:tag name="TAG" val="1"/>
</p:tagLst>
</file>

<file path=ppt/tags/tag15.xml><?xml version="1.0" encoding="utf-8"?>
<p:tagLst xmlns:a="http://schemas.openxmlformats.org/drawingml/2006/main" xmlns:r="http://schemas.openxmlformats.org/officeDocument/2006/relationships" xmlns:p="http://schemas.openxmlformats.org/presentationml/2006/main">
  <p:tag name="TAG" val="1"/>
</p:tagLst>
</file>

<file path=ppt/tags/tag16.xml><?xml version="1.0" encoding="utf-8"?>
<p:tagLst xmlns:a="http://schemas.openxmlformats.org/drawingml/2006/main" xmlns:r="http://schemas.openxmlformats.org/officeDocument/2006/relationships" xmlns:p="http://schemas.openxmlformats.org/presentationml/2006/main">
  <p:tag name="TAG" val="1"/>
</p:tagLst>
</file>

<file path=ppt/tags/tag17.xml><?xml version="1.0" encoding="utf-8"?>
<p:tagLst xmlns:a="http://schemas.openxmlformats.org/drawingml/2006/main" xmlns:r="http://schemas.openxmlformats.org/officeDocument/2006/relationships" xmlns:p="http://schemas.openxmlformats.org/presentationml/2006/main">
  <p:tag name="TAG" val="1"/>
</p:tagLst>
</file>

<file path=ppt/tags/tag18.xml><?xml version="1.0" encoding="utf-8"?>
<p:tagLst xmlns:a="http://schemas.openxmlformats.org/drawingml/2006/main" xmlns:r="http://schemas.openxmlformats.org/officeDocument/2006/relationships" xmlns:p="http://schemas.openxmlformats.org/presentationml/2006/main">
  <p:tag name="TAG" val="1"/>
</p:tagLst>
</file>

<file path=ppt/tags/tag19.xml><?xml version="1.0" encoding="utf-8"?>
<p:tagLst xmlns:a="http://schemas.openxmlformats.org/drawingml/2006/main" xmlns:r="http://schemas.openxmlformats.org/officeDocument/2006/relationships" xmlns:p="http://schemas.openxmlformats.org/presentationml/2006/main">
  <p:tag name="TAG" val="1"/>
</p:tagLst>
</file>

<file path=ppt/tags/tag2.xml><?xml version="1.0" encoding="utf-8"?>
<p:tagLst xmlns:a="http://schemas.openxmlformats.org/drawingml/2006/main" xmlns:r="http://schemas.openxmlformats.org/officeDocument/2006/relationships" xmlns:p="http://schemas.openxmlformats.org/presentationml/2006/main">
  <p:tag name="TAG" val="1"/>
</p:tagLst>
</file>

<file path=ppt/tags/tag20.xml><?xml version="1.0" encoding="utf-8"?>
<p:tagLst xmlns:a="http://schemas.openxmlformats.org/drawingml/2006/main" xmlns:r="http://schemas.openxmlformats.org/officeDocument/2006/relationships" xmlns:p="http://schemas.openxmlformats.org/presentationml/2006/main">
  <p:tag name="TAG" val="1"/>
</p:tagLst>
</file>

<file path=ppt/tags/tag21.xml><?xml version="1.0" encoding="utf-8"?>
<p:tagLst xmlns:a="http://schemas.openxmlformats.org/drawingml/2006/main" xmlns:r="http://schemas.openxmlformats.org/officeDocument/2006/relationships" xmlns:p="http://schemas.openxmlformats.org/presentationml/2006/main">
  <p:tag name="TAG" val="1"/>
</p:tagLst>
</file>

<file path=ppt/tags/tag3.xml><?xml version="1.0" encoding="utf-8"?>
<p:tagLst xmlns:a="http://schemas.openxmlformats.org/drawingml/2006/main" xmlns:r="http://schemas.openxmlformats.org/officeDocument/2006/relationships" xmlns:p="http://schemas.openxmlformats.org/presentationml/2006/main">
  <p:tag name="TAG" val="1"/>
</p:tagLst>
</file>

<file path=ppt/tags/tag4.xml><?xml version="1.0" encoding="utf-8"?>
<p:tagLst xmlns:a="http://schemas.openxmlformats.org/drawingml/2006/main" xmlns:r="http://schemas.openxmlformats.org/officeDocument/2006/relationships" xmlns:p="http://schemas.openxmlformats.org/presentationml/2006/main">
  <p:tag name="TAG" val="1"/>
</p:tagLst>
</file>

<file path=ppt/tags/tag5.xml><?xml version="1.0" encoding="utf-8"?>
<p:tagLst xmlns:a="http://schemas.openxmlformats.org/drawingml/2006/main" xmlns:r="http://schemas.openxmlformats.org/officeDocument/2006/relationships" xmlns:p="http://schemas.openxmlformats.org/presentationml/2006/main">
  <p:tag name="TAG" val="1"/>
</p:tagLst>
</file>

<file path=ppt/tags/tag6.xml><?xml version="1.0" encoding="utf-8"?>
<p:tagLst xmlns:a="http://schemas.openxmlformats.org/drawingml/2006/main" xmlns:r="http://schemas.openxmlformats.org/officeDocument/2006/relationships" xmlns:p="http://schemas.openxmlformats.org/presentationml/2006/main">
  <p:tag name="TAG" val="1"/>
</p:tagLst>
</file>

<file path=ppt/tags/tag7.xml><?xml version="1.0" encoding="utf-8"?>
<p:tagLst xmlns:a="http://schemas.openxmlformats.org/drawingml/2006/main" xmlns:r="http://schemas.openxmlformats.org/officeDocument/2006/relationships" xmlns:p="http://schemas.openxmlformats.org/presentationml/2006/main">
  <p:tag name="TAG" val="1"/>
</p:tagLst>
</file>

<file path=ppt/tags/tag8.xml><?xml version="1.0" encoding="utf-8"?>
<p:tagLst xmlns:a="http://schemas.openxmlformats.org/drawingml/2006/main" xmlns:r="http://schemas.openxmlformats.org/officeDocument/2006/relationships" xmlns:p="http://schemas.openxmlformats.org/presentationml/2006/main">
  <p:tag name="TAG" val="1"/>
</p:tagLst>
</file>

<file path=ppt/tags/tag9.xml><?xml version="1.0" encoding="utf-8"?>
<p:tagLst xmlns:a="http://schemas.openxmlformats.org/drawingml/2006/main" xmlns:r="http://schemas.openxmlformats.org/officeDocument/2006/relationships" xmlns:p="http://schemas.openxmlformats.org/presentationml/2006/main">
  <p:tag name="TAG" val="1"/>
</p:tagLst>
</file>

<file path=ppt/theme/theme1.xml><?xml version="1.0" encoding="utf-8"?>
<a:theme xmlns:a="http://schemas.openxmlformats.org/drawingml/2006/main" name="1_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371</TotalTime>
  <Words>1208</Words>
  <Application>Microsoft Office PowerPoint</Application>
  <PresentationFormat>Widescreen</PresentationFormat>
  <Paragraphs>116</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BN Elements</vt:lpstr>
      <vt:lpstr>Poppins</vt:lpstr>
      <vt:lpstr>等线</vt:lpstr>
      <vt:lpstr>仓耳青禾体-谷力 W04</vt:lpstr>
      <vt:lpstr>思源黑体 CN Heavy</vt:lpstr>
      <vt:lpstr>Roboto Bold</vt:lpstr>
      <vt:lpstr>Franklin Gothic Demi</vt:lpstr>
      <vt:lpstr>Arial</vt:lpstr>
      <vt:lpstr>仓耳玄三M W05</vt:lpstr>
      <vt:lpstr>Calibri</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9Slide.vn</dc:subject>
  <dc:creator>MSII</dc:creator>
  <dc:description>9Slide.vn</dc:description>
  <cp:lastModifiedBy>Trọng Nguyễn</cp:lastModifiedBy>
  <cp:revision>355</cp:revision>
  <dcterms:created xsi:type="dcterms:W3CDTF">2019-03-29T12:25:33Z</dcterms:created>
  <dcterms:modified xsi:type="dcterms:W3CDTF">2023-12-17T09:05:12Z</dcterms:modified>
  <cp:category>9Slide.vn</cp:category>
</cp:coreProperties>
</file>